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61" r:id="rId4"/>
    <p:sldId id="260" r:id="rId5"/>
    <p:sldId id="272" r:id="rId6"/>
    <p:sldId id="259" r:id="rId7"/>
    <p:sldId id="268" r:id="rId8"/>
    <p:sldId id="271" r:id="rId9"/>
    <p:sldId id="262" r:id="rId10"/>
    <p:sldId id="263" r:id="rId11"/>
    <p:sldId id="264" r:id="rId12"/>
    <p:sldId id="265" r:id="rId13"/>
    <p:sldId id="266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58" d="100"/>
          <a:sy n="58" d="100"/>
        </p:scale>
        <p:origin x="5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132d3b6beb11d7d1" providerId="LiveId" clId="{28CF9AAF-48E1-4DB8-BC06-1B36A9DBFB1A}"/>
    <pc:docChg chg="undo custSel addSld delSld modSld sldOrd">
      <pc:chgData name="" userId="132d3b6beb11d7d1" providerId="LiveId" clId="{28CF9AAF-48E1-4DB8-BC06-1B36A9DBFB1A}" dt="2024-12-27T06:09:01.564" v="2200" actId="1076"/>
      <pc:docMkLst>
        <pc:docMk/>
      </pc:docMkLst>
      <pc:sldChg chg="addSp modSp">
        <pc:chgData name="" userId="132d3b6beb11d7d1" providerId="LiveId" clId="{28CF9AAF-48E1-4DB8-BC06-1B36A9DBFB1A}" dt="2024-12-27T04:03:04.272" v="2105" actId="1076"/>
        <pc:sldMkLst>
          <pc:docMk/>
          <pc:sldMk cId="0" sldId="256"/>
        </pc:sldMkLst>
        <pc:spChg chg="add mod">
          <ac:chgData name="" userId="132d3b6beb11d7d1" providerId="LiveId" clId="{28CF9AAF-48E1-4DB8-BC06-1B36A9DBFB1A}" dt="2024-12-27T04:02:03.546" v="2104" actId="1076"/>
          <ac:spMkLst>
            <pc:docMk/>
            <pc:sldMk cId="0" sldId="256"/>
            <ac:spMk id="2" creationId="{1FEBE343-F828-4F84-A18E-30A8DFB54E64}"/>
          </ac:spMkLst>
        </pc:spChg>
        <pc:spChg chg="mod">
          <ac:chgData name="" userId="132d3b6beb11d7d1" providerId="LiveId" clId="{28CF9AAF-48E1-4DB8-BC06-1B36A9DBFB1A}" dt="2024-12-27T03:54:05.410" v="2103" actId="20577"/>
          <ac:spMkLst>
            <pc:docMk/>
            <pc:sldMk cId="0" sldId="256"/>
            <ac:spMk id="4" creationId="{00000000-0000-0000-0000-000000000000}"/>
          </ac:spMkLst>
        </pc:spChg>
        <pc:spChg chg="mod">
          <ac:chgData name="" userId="132d3b6beb11d7d1" providerId="LiveId" clId="{28CF9AAF-48E1-4DB8-BC06-1B36A9DBFB1A}" dt="2024-12-27T04:03:04.272" v="2105" actId="1076"/>
          <ac:spMkLst>
            <pc:docMk/>
            <pc:sldMk cId="0" sldId="256"/>
            <ac:spMk id="7" creationId="{00000000-0000-0000-0000-000000000000}"/>
          </ac:spMkLst>
        </pc:spChg>
      </pc:sldChg>
      <pc:sldChg chg="addSp modSp">
        <pc:chgData name="" userId="132d3b6beb11d7d1" providerId="LiveId" clId="{28CF9AAF-48E1-4DB8-BC06-1B36A9DBFB1A}" dt="2024-12-26T23:32:38.592" v="1932" actId="14100"/>
        <pc:sldMkLst>
          <pc:docMk/>
          <pc:sldMk cId="0" sldId="258"/>
        </pc:sldMkLst>
        <pc:spChg chg="mod">
          <ac:chgData name="" userId="132d3b6beb11d7d1" providerId="LiveId" clId="{28CF9AAF-48E1-4DB8-BC06-1B36A9DBFB1A}" dt="2024-12-19T23:59:00.625" v="513" actId="1076"/>
          <ac:spMkLst>
            <pc:docMk/>
            <pc:sldMk cId="0" sldId="258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6T23:31:08.582" v="1925" actId="14100"/>
          <ac:spMkLst>
            <pc:docMk/>
            <pc:sldMk cId="0" sldId="258"/>
            <ac:spMk id="3" creationId="{00000000-0000-0000-0000-000000000000}"/>
          </ac:spMkLst>
        </pc:spChg>
        <pc:spChg chg="mod">
          <ac:chgData name="" userId="132d3b6beb11d7d1" providerId="LiveId" clId="{28CF9AAF-48E1-4DB8-BC06-1B36A9DBFB1A}" dt="2024-12-26T23:31:15.850" v="1926" actId="1076"/>
          <ac:spMkLst>
            <pc:docMk/>
            <pc:sldMk cId="0" sldId="258"/>
            <ac:spMk id="4" creationId="{00000000-0000-0000-0000-000000000000}"/>
          </ac:spMkLst>
        </pc:spChg>
        <pc:spChg chg="mod">
          <ac:chgData name="" userId="132d3b6beb11d7d1" providerId="LiveId" clId="{28CF9AAF-48E1-4DB8-BC06-1B36A9DBFB1A}" dt="2024-12-26T23:32:38.592" v="1932" actId="14100"/>
          <ac:spMkLst>
            <pc:docMk/>
            <pc:sldMk cId="0" sldId="258"/>
            <ac:spMk id="5" creationId="{00000000-0000-0000-0000-000000000000}"/>
          </ac:spMkLst>
        </pc:spChg>
        <pc:picChg chg="add mod ord">
          <ac:chgData name="" userId="132d3b6beb11d7d1" providerId="LiveId" clId="{28CF9AAF-48E1-4DB8-BC06-1B36A9DBFB1A}" dt="2024-12-26T23:30:51.279" v="1923" actId="14100"/>
          <ac:picMkLst>
            <pc:docMk/>
            <pc:sldMk cId="0" sldId="258"/>
            <ac:picMk id="6" creationId="{458E4E96-2F4B-4437-880E-40FE4F62DF3D}"/>
          </ac:picMkLst>
        </pc:picChg>
      </pc:sldChg>
      <pc:sldChg chg="addSp delSp modSp ord">
        <pc:chgData name="" userId="132d3b6beb11d7d1" providerId="LiveId" clId="{28CF9AAF-48E1-4DB8-BC06-1B36A9DBFB1A}" dt="2024-12-26T23:09:13.601" v="1847" actId="14861"/>
        <pc:sldMkLst>
          <pc:docMk/>
          <pc:sldMk cId="0" sldId="259"/>
        </pc:sldMkLst>
        <pc:spChg chg="mod">
          <ac:chgData name="" userId="132d3b6beb11d7d1" providerId="LiveId" clId="{28CF9AAF-48E1-4DB8-BC06-1B36A9DBFB1A}" dt="2024-12-20T00:15:50.175" v="657" actId="14100"/>
          <ac:spMkLst>
            <pc:docMk/>
            <pc:sldMk cId="0" sldId="259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6T22:42:22.950" v="1613" actId="5793"/>
          <ac:spMkLst>
            <pc:docMk/>
            <pc:sldMk cId="0" sldId="259"/>
            <ac:spMk id="3" creationId="{00000000-0000-0000-0000-000000000000}"/>
          </ac:spMkLst>
        </pc:spChg>
        <pc:spChg chg="del mod">
          <ac:chgData name="" userId="132d3b6beb11d7d1" providerId="LiveId" clId="{28CF9AAF-48E1-4DB8-BC06-1B36A9DBFB1A}" dt="2024-12-26T22:32:16.411" v="1550" actId="478"/>
          <ac:spMkLst>
            <pc:docMk/>
            <pc:sldMk cId="0" sldId="259"/>
            <ac:spMk id="4" creationId="{00000000-0000-0000-0000-000000000000}"/>
          </ac:spMkLst>
        </pc:spChg>
        <pc:picChg chg="del mod">
          <ac:chgData name="" userId="132d3b6beb11d7d1" providerId="LiveId" clId="{28CF9AAF-48E1-4DB8-BC06-1B36A9DBFB1A}" dt="2024-12-26T22:41:16.128" v="1602" actId="478"/>
          <ac:picMkLst>
            <pc:docMk/>
            <pc:sldMk cId="0" sldId="259"/>
            <ac:picMk id="5" creationId="{00000000-0000-0000-0000-000000000000}"/>
          </ac:picMkLst>
        </pc:picChg>
        <pc:picChg chg="add mod modCrop">
          <ac:chgData name="" userId="132d3b6beb11d7d1" providerId="LiveId" clId="{28CF9AAF-48E1-4DB8-BC06-1B36A9DBFB1A}" dt="2024-12-26T23:09:13.601" v="1847" actId="14861"/>
          <ac:picMkLst>
            <pc:docMk/>
            <pc:sldMk cId="0" sldId="259"/>
            <ac:picMk id="6" creationId="{7D4AEFF5-5528-449F-8A10-FED0FC8F9A8A}"/>
          </ac:picMkLst>
        </pc:picChg>
      </pc:sldChg>
      <pc:sldChg chg="addSp delSp modSp">
        <pc:chgData name="" userId="132d3b6beb11d7d1" providerId="LiveId" clId="{28CF9AAF-48E1-4DB8-BC06-1B36A9DBFB1A}" dt="2024-12-27T00:04:23.961" v="1987" actId="20577"/>
        <pc:sldMkLst>
          <pc:docMk/>
          <pc:sldMk cId="0" sldId="260"/>
        </pc:sldMkLst>
        <pc:spChg chg="mod">
          <ac:chgData name="" userId="132d3b6beb11d7d1" providerId="LiveId" clId="{28CF9AAF-48E1-4DB8-BC06-1B36A9DBFB1A}" dt="2024-12-19T23:59:43.419" v="516" actId="1076"/>
          <ac:spMkLst>
            <pc:docMk/>
            <pc:sldMk cId="0" sldId="260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7T00:04:23.961" v="1987" actId="20577"/>
          <ac:spMkLst>
            <pc:docMk/>
            <pc:sldMk cId="0" sldId="260"/>
            <ac:spMk id="3" creationId="{00000000-0000-0000-0000-000000000000}"/>
          </ac:spMkLst>
        </pc:spChg>
        <pc:picChg chg="add del mod modCrop">
          <ac:chgData name="" userId="132d3b6beb11d7d1" providerId="LiveId" clId="{28CF9AAF-48E1-4DB8-BC06-1B36A9DBFB1A}" dt="2024-12-26T23:12:46.398" v="1848" actId="478"/>
          <ac:picMkLst>
            <pc:docMk/>
            <pc:sldMk cId="0" sldId="260"/>
            <ac:picMk id="4" creationId="{64D98B35-BED0-4A9B-B898-39453F95C549}"/>
          </ac:picMkLst>
        </pc:picChg>
        <pc:picChg chg="add del mod ord modCrop">
          <ac:chgData name="" userId="132d3b6beb11d7d1" providerId="LiveId" clId="{28CF9AAF-48E1-4DB8-BC06-1B36A9DBFB1A}" dt="2024-12-26T23:18:25.808" v="1891" actId="478"/>
          <ac:picMkLst>
            <pc:docMk/>
            <pc:sldMk cId="0" sldId="260"/>
            <ac:picMk id="5" creationId="{0038B91C-2A00-403A-BDCF-E470ACA4299C}"/>
          </ac:picMkLst>
        </pc:picChg>
        <pc:picChg chg="add mod ord modCrop">
          <ac:chgData name="" userId="132d3b6beb11d7d1" providerId="LiveId" clId="{28CF9AAF-48E1-4DB8-BC06-1B36A9DBFB1A}" dt="2024-12-26T23:21:10.862" v="1904" actId="1076"/>
          <ac:picMkLst>
            <pc:docMk/>
            <pc:sldMk cId="0" sldId="260"/>
            <ac:picMk id="6" creationId="{D74C2408-352A-4A3A-BA2C-5F128A85DE0D}"/>
          </ac:picMkLst>
        </pc:picChg>
      </pc:sldChg>
      <pc:sldChg chg="addSp delSp modSp">
        <pc:chgData name="" userId="132d3b6beb11d7d1" providerId="LiveId" clId="{28CF9AAF-48E1-4DB8-BC06-1B36A9DBFB1A}" dt="2024-12-26T23:22:14.300" v="1909" actId="1076"/>
        <pc:sldMkLst>
          <pc:docMk/>
          <pc:sldMk cId="0" sldId="261"/>
        </pc:sldMkLst>
        <pc:spChg chg="mod">
          <ac:chgData name="" userId="132d3b6beb11d7d1" providerId="LiveId" clId="{28CF9AAF-48E1-4DB8-BC06-1B36A9DBFB1A}" dt="2024-12-19T23:59:07.117" v="514" actId="1076"/>
          <ac:spMkLst>
            <pc:docMk/>
            <pc:sldMk cId="0" sldId="261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6T23:22:03.816" v="1908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" userId="132d3b6beb11d7d1" providerId="LiveId" clId="{28CF9AAF-48E1-4DB8-BC06-1B36A9DBFB1A}" dt="2024-12-26T23:22:14.300" v="1909" actId="1076"/>
          <ac:spMkLst>
            <pc:docMk/>
            <pc:sldMk cId="0" sldId="261"/>
            <ac:spMk id="4" creationId="{00000000-0000-0000-0000-000000000000}"/>
          </ac:spMkLst>
        </pc:spChg>
        <pc:spChg chg="add del mod">
          <ac:chgData name="" userId="132d3b6beb11d7d1" providerId="LiveId" clId="{28CF9AAF-48E1-4DB8-BC06-1B36A9DBFB1A}" dt="2024-12-19T23:43:16.844" v="364" actId="11529"/>
          <ac:spMkLst>
            <pc:docMk/>
            <pc:sldMk cId="0" sldId="261"/>
            <ac:spMk id="5" creationId="{2A3B471E-803D-4BDA-A821-CCFED4B9207C}"/>
          </ac:spMkLst>
        </pc:spChg>
        <pc:spChg chg="add mod">
          <ac:chgData name="" userId="132d3b6beb11d7d1" providerId="LiveId" clId="{28CF9AAF-48E1-4DB8-BC06-1B36A9DBFB1A}" dt="2024-12-19T23:59:23.338" v="515" actId="1076"/>
          <ac:spMkLst>
            <pc:docMk/>
            <pc:sldMk cId="0" sldId="261"/>
            <ac:spMk id="6" creationId="{BDDE0BFC-D3FD-4DD0-BF2D-05F169DBDA58}"/>
          </ac:spMkLst>
        </pc:spChg>
        <pc:picChg chg="add mod ord modCrop">
          <ac:chgData name="" userId="132d3b6beb11d7d1" providerId="LiveId" clId="{28CF9AAF-48E1-4DB8-BC06-1B36A9DBFB1A}" dt="2024-12-26T23:16:53.272" v="1878" actId="1076"/>
          <ac:picMkLst>
            <pc:docMk/>
            <pc:sldMk cId="0" sldId="261"/>
            <ac:picMk id="5" creationId="{70C554BE-4A0B-4599-95AA-7BD543D498CB}"/>
          </ac:picMkLst>
        </pc:picChg>
      </pc:sldChg>
      <pc:sldChg chg="addSp modSp">
        <pc:chgData name="" userId="132d3b6beb11d7d1" providerId="LiveId" clId="{28CF9AAF-48E1-4DB8-BC06-1B36A9DBFB1A}" dt="2024-12-26T23:34:16.996" v="1935" actId="1076"/>
        <pc:sldMkLst>
          <pc:docMk/>
          <pc:sldMk cId="0" sldId="262"/>
        </pc:sldMkLst>
        <pc:spChg chg="mod">
          <ac:chgData name="" userId="132d3b6beb11d7d1" providerId="LiveId" clId="{28CF9AAF-48E1-4DB8-BC06-1B36A9DBFB1A}" dt="2024-12-20T00:13:52.119" v="647" actId="207"/>
          <ac:spMkLst>
            <pc:docMk/>
            <pc:sldMk cId="0" sldId="262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6T23:07:50.407" v="1846" actId="20577"/>
          <ac:spMkLst>
            <pc:docMk/>
            <pc:sldMk cId="0" sldId="262"/>
            <ac:spMk id="3" creationId="{00000000-0000-0000-0000-000000000000}"/>
          </ac:spMkLst>
        </pc:spChg>
        <pc:spChg chg="mod">
          <ac:chgData name="" userId="132d3b6beb11d7d1" providerId="LiveId" clId="{28CF9AAF-48E1-4DB8-BC06-1B36A9DBFB1A}" dt="2024-12-26T23:07:21.050" v="1845" actId="20577"/>
          <ac:spMkLst>
            <pc:docMk/>
            <pc:sldMk cId="0" sldId="262"/>
            <ac:spMk id="5" creationId="{00000000-0000-0000-0000-000000000000}"/>
          </ac:spMkLst>
        </pc:spChg>
        <pc:picChg chg="add mod modCrop">
          <ac:chgData name="" userId="132d3b6beb11d7d1" providerId="LiveId" clId="{28CF9AAF-48E1-4DB8-BC06-1B36A9DBFB1A}" dt="2024-12-26T23:34:16.996" v="1935" actId="1076"/>
          <ac:picMkLst>
            <pc:docMk/>
            <pc:sldMk cId="0" sldId="262"/>
            <ac:picMk id="4" creationId="{5607D9D6-6F27-4F45-AF5D-15394F4773F9}"/>
          </ac:picMkLst>
        </pc:picChg>
      </pc:sldChg>
      <pc:sldChg chg="modSp">
        <pc:chgData name="" userId="132d3b6beb11d7d1" providerId="LiveId" clId="{28CF9AAF-48E1-4DB8-BC06-1B36A9DBFB1A}" dt="2024-12-26T23:41:59.822" v="1947" actId="1076"/>
        <pc:sldMkLst>
          <pc:docMk/>
          <pc:sldMk cId="0" sldId="263"/>
        </pc:sldMkLst>
        <pc:spChg chg="mod">
          <ac:chgData name="" userId="132d3b6beb11d7d1" providerId="LiveId" clId="{28CF9AAF-48E1-4DB8-BC06-1B36A9DBFB1A}" dt="2024-12-20T00:19:17.196" v="676" actId="1076"/>
          <ac:spMkLst>
            <pc:docMk/>
            <pc:sldMk cId="0" sldId="263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6T23:41:59.822" v="1947" actId="1076"/>
          <ac:spMkLst>
            <pc:docMk/>
            <pc:sldMk cId="0" sldId="263"/>
            <ac:spMk id="3" creationId="{00000000-0000-0000-0000-000000000000}"/>
          </ac:spMkLst>
        </pc:spChg>
      </pc:sldChg>
      <pc:sldChg chg="addSp modSp">
        <pc:chgData name="" userId="132d3b6beb11d7d1" providerId="LiveId" clId="{28CF9AAF-48E1-4DB8-BC06-1B36A9DBFB1A}" dt="2024-12-26T23:45:46.822" v="1948" actId="20577"/>
        <pc:sldMkLst>
          <pc:docMk/>
          <pc:sldMk cId="0" sldId="264"/>
        </pc:sldMkLst>
        <pc:spChg chg="mod">
          <ac:chgData name="" userId="132d3b6beb11d7d1" providerId="LiveId" clId="{28CF9AAF-48E1-4DB8-BC06-1B36A9DBFB1A}" dt="2024-12-20T00:26:31.851" v="730" actId="1076"/>
          <ac:spMkLst>
            <pc:docMk/>
            <pc:sldMk cId="0" sldId="264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6T23:45:46.822" v="1948" actId="20577"/>
          <ac:spMkLst>
            <pc:docMk/>
            <pc:sldMk cId="0" sldId="264"/>
            <ac:spMk id="3" creationId="{00000000-0000-0000-0000-000000000000}"/>
          </ac:spMkLst>
        </pc:spChg>
        <pc:picChg chg="add mod modCrop">
          <ac:chgData name="" userId="132d3b6beb11d7d1" providerId="LiveId" clId="{28CF9AAF-48E1-4DB8-BC06-1B36A9DBFB1A}" dt="2024-12-20T07:41:22.088" v="1265" actId="1076"/>
          <ac:picMkLst>
            <pc:docMk/>
            <pc:sldMk cId="0" sldId="264"/>
            <ac:picMk id="4" creationId="{C7B1B59D-F0A3-4184-9BC1-EB1A026245DD}"/>
          </ac:picMkLst>
        </pc:picChg>
      </pc:sldChg>
      <pc:sldChg chg="addSp modSp">
        <pc:chgData name="" userId="132d3b6beb11d7d1" providerId="LiveId" clId="{28CF9AAF-48E1-4DB8-BC06-1B36A9DBFB1A}" dt="2024-12-27T00:06:57.251" v="1992" actId="14100"/>
        <pc:sldMkLst>
          <pc:docMk/>
          <pc:sldMk cId="0" sldId="265"/>
        </pc:sldMkLst>
        <pc:spChg chg="mod">
          <ac:chgData name="" userId="132d3b6beb11d7d1" providerId="LiveId" clId="{28CF9AAF-48E1-4DB8-BC06-1B36A9DBFB1A}" dt="2024-12-20T00:35:41.178" v="775" actId="1076"/>
          <ac:spMkLst>
            <pc:docMk/>
            <pc:sldMk cId="0" sldId="265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7T00:06:57.251" v="1992" actId="14100"/>
          <ac:spMkLst>
            <pc:docMk/>
            <pc:sldMk cId="0" sldId="265"/>
            <ac:spMk id="3" creationId="{00000000-0000-0000-0000-000000000000}"/>
          </ac:spMkLst>
        </pc:spChg>
        <pc:picChg chg="add mod ord modCrop">
          <ac:chgData name="" userId="132d3b6beb11d7d1" providerId="LiveId" clId="{28CF9AAF-48E1-4DB8-BC06-1B36A9DBFB1A}" dt="2024-12-20T07:49:54.830" v="1392" actId="1076"/>
          <ac:picMkLst>
            <pc:docMk/>
            <pc:sldMk cId="0" sldId="265"/>
            <ac:picMk id="4" creationId="{224E12DD-320A-4BED-8200-F28E8A053A74}"/>
          </ac:picMkLst>
        </pc:picChg>
      </pc:sldChg>
      <pc:sldChg chg="addSp modSp">
        <pc:chgData name="" userId="132d3b6beb11d7d1" providerId="LiveId" clId="{28CF9AAF-48E1-4DB8-BC06-1B36A9DBFB1A}" dt="2024-12-27T03:41:19.441" v="2082" actId="20577"/>
        <pc:sldMkLst>
          <pc:docMk/>
          <pc:sldMk cId="0" sldId="266"/>
        </pc:sldMkLst>
        <pc:spChg chg="mod">
          <ac:chgData name="" userId="132d3b6beb11d7d1" providerId="LiveId" clId="{28CF9AAF-48E1-4DB8-BC06-1B36A9DBFB1A}" dt="2024-12-20T00:58:44.424" v="960" actId="27636"/>
          <ac:spMkLst>
            <pc:docMk/>
            <pc:sldMk cId="0" sldId="266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7T03:41:19.441" v="2082" actId="20577"/>
          <ac:spMkLst>
            <pc:docMk/>
            <pc:sldMk cId="0" sldId="266"/>
            <ac:spMk id="3" creationId="{00000000-0000-0000-0000-000000000000}"/>
          </ac:spMkLst>
        </pc:spChg>
        <pc:picChg chg="add mod ord modCrop">
          <ac:chgData name="" userId="132d3b6beb11d7d1" providerId="LiveId" clId="{28CF9AAF-48E1-4DB8-BC06-1B36A9DBFB1A}" dt="2024-12-20T07:54:54.903" v="1413" actId="732"/>
          <ac:picMkLst>
            <pc:docMk/>
            <pc:sldMk cId="0" sldId="266"/>
            <ac:picMk id="4" creationId="{3EA68FF5-C393-46AC-BEC5-EA1485A12B0A}"/>
          </ac:picMkLst>
        </pc:picChg>
      </pc:sldChg>
      <pc:sldChg chg="addSp modSp ord">
        <pc:chgData name="" userId="132d3b6beb11d7d1" providerId="LiveId" clId="{28CF9AAF-48E1-4DB8-BC06-1B36A9DBFB1A}" dt="2024-12-27T03:48:29.712" v="2091" actId="20577"/>
        <pc:sldMkLst>
          <pc:docMk/>
          <pc:sldMk cId="0" sldId="268"/>
        </pc:sldMkLst>
        <pc:spChg chg="mod">
          <ac:chgData name="" userId="132d3b6beb11d7d1" providerId="LiveId" clId="{28CF9AAF-48E1-4DB8-BC06-1B36A9DBFB1A}" dt="2024-12-20T00:07:36.739" v="584" actId="1076"/>
          <ac:spMkLst>
            <pc:docMk/>
            <pc:sldMk cId="0" sldId="268"/>
            <ac:spMk id="2" creationId="{00000000-0000-0000-0000-000000000000}"/>
          </ac:spMkLst>
        </pc:spChg>
        <pc:spChg chg="mod">
          <ac:chgData name="" userId="132d3b6beb11d7d1" providerId="LiveId" clId="{28CF9AAF-48E1-4DB8-BC06-1B36A9DBFB1A}" dt="2024-12-27T00:08:15.112" v="1993" actId="1076"/>
          <ac:spMkLst>
            <pc:docMk/>
            <pc:sldMk cId="0" sldId="268"/>
            <ac:spMk id="3" creationId="{00000000-0000-0000-0000-000000000000}"/>
          </ac:spMkLst>
        </pc:spChg>
        <pc:spChg chg="add mod">
          <ac:chgData name="" userId="132d3b6beb11d7d1" providerId="LiveId" clId="{28CF9AAF-48E1-4DB8-BC06-1B36A9DBFB1A}" dt="2024-12-26T22:46:28.499" v="1688" actId="1076"/>
          <ac:spMkLst>
            <pc:docMk/>
            <pc:sldMk cId="0" sldId="268"/>
            <ac:spMk id="4" creationId="{BC9908E1-C1C8-48F2-B4FA-EF39E6EF563D}"/>
          </ac:spMkLst>
        </pc:spChg>
        <pc:spChg chg="add mod">
          <ac:chgData name="" userId="132d3b6beb11d7d1" providerId="LiveId" clId="{28CF9AAF-48E1-4DB8-BC06-1B36A9DBFB1A}" dt="2024-12-26T22:47:57.354" v="1695" actId="120"/>
          <ac:spMkLst>
            <pc:docMk/>
            <pc:sldMk cId="0" sldId="268"/>
            <ac:spMk id="5" creationId="{221CFB6C-45BB-41A9-9D22-EC04455B260F}"/>
          </ac:spMkLst>
        </pc:spChg>
        <pc:spChg chg="add mod">
          <ac:chgData name="" userId="132d3b6beb11d7d1" providerId="LiveId" clId="{28CF9AAF-48E1-4DB8-BC06-1B36A9DBFB1A}" dt="2024-12-27T03:48:29.712" v="2091" actId="20577"/>
          <ac:spMkLst>
            <pc:docMk/>
            <pc:sldMk cId="0" sldId="268"/>
            <ac:spMk id="7" creationId="{677AAC60-E1CB-4F60-A9FB-E4CAF984E71F}"/>
          </ac:spMkLst>
        </pc:spChg>
        <pc:picChg chg="add mod">
          <ac:chgData name="" userId="132d3b6beb11d7d1" providerId="LiveId" clId="{28CF9AAF-48E1-4DB8-BC06-1B36A9DBFB1A}" dt="2024-12-26T23:05:53.031" v="1810" actId="1076"/>
          <ac:picMkLst>
            <pc:docMk/>
            <pc:sldMk cId="0" sldId="268"/>
            <ac:picMk id="6" creationId="{FD8AD441-F5A9-479C-AC5C-B90C531ECBF0}"/>
          </ac:picMkLst>
        </pc:picChg>
      </pc:sldChg>
      <pc:sldChg chg="modSp">
        <pc:chgData name="" userId="132d3b6beb11d7d1" providerId="LiveId" clId="{28CF9AAF-48E1-4DB8-BC06-1B36A9DBFB1A}" dt="2024-12-27T05:53:20.744" v="2106" actId="1076"/>
        <pc:sldMkLst>
          <pc:docMk/>
          <pc:sldMk cId="0" sldId="269"/>
        </pc:sldMkLst>
        <pc:spChg chg="mod">
          <ac:chgData name="" userId="132d3b6beb11d7d1" providerId="LiveId" clId="{28CF9AAF-48E1-4DB8-BC06-1B36A9DBFB1A}" dt="2024-12-27T05:53:20.744" v="2106" actId="1076"/>
          <ac:spMkLst>
            <pc:docMk/>
            <pc:sldMk cId="0" sldId="269"/>
            <ac:spMk id="4" creationId="{45EBEE97-9CE6-40FD-BE90-8BA9EE9DBD01}"/>
          </ac:spMkLst>
        </pc:spChg>
        <pc:spChg chg="mod">
          <ac:chgData name="" userId="132d3b6beb11d7d1" providerId="LiveId" clId="{28CF9AAF-48E1-4DB8-BC06-1B36A9DBFB1A}" dt="2024-12-27T00:10:18.602" v="2017" actId="5793"/>
          <ac:spMkLst>
            <pc:docMk/>
            <pc:sldMk cId="0" sldId="269"/>
            <ac:spMk id="5" creationId="{1360F099-FBD1-41E2-8BED-5B44171824CB}"/>
          </ac:spMkLst>
        </pc:spChg>
      </pc:sldChg>
      <pc:sldChg chg="addSp delSp modSp">
        <pc:chgData name="" userId="132d3b6beb11d7d1" providerId="LiveId" clId="{28CF9AAF-48E1-4DB8-BC06-1B36A9DBFB1A}" dt="2024-12-27T06:09:01.564" v="2200" actId="1076"/>
        <pc:sldMkLst>
          <pc:docMk/>
          <pc:sldMk cId="4026704408" sldId="270"/>
        </pc:sldMkLst>
        <pc:spChg chg="mod">
          <ac:chgData name="" userId="132d3b6beb11d7d1" providerId="LiveId" clId="{28CF9AAF-48E1-4DB8-BC06-1B36A9DBFB1A}" dt="2024-12-27T06:03:52.551" v="2189" actId="20577"/>
          <ac:spMkLst>
            <pc:docMk/>
            <pc:sldMk cId="4026704408" sldId="270"/>
            <ac:spMk id="2" creationId="{CB8FCE0B-BD34-4FA2-B239-E648041AA8AD}"/>
          </ac:spMkLst>
        </pc:spChg>
        <pc:spChg chg="mod">
          <ac:chgData name="" userId="132d3b6beb11d7d1" providerId="LiveId" clId="{28CF9AAF-48E1-4DB8-BC06-1B36A9DBFB1A}" dt="2024-12-27T05:54:06.027" v="2114" actId="20577"/>
          <ac:spMkLst>
            <pc:docMk/>
            <pc:sldMk cId="4026704408" sldId="270"/>
            <ac:spMk id="3" creationId="{6C1ADAA9-DD88-492E-8AE6-7514CA300DED}"/>
          </ac:spMkLst>
        </pc:spChg>
        <pc:spChg chg="add mod">
          <ac:chgData name="" userId="132d3b6beb11d7d1" providerId="LiveId" clId="{28CF9AAF-48E1-4DB8-BC06-1B36A9DBFB1A}" dt="2024-12-27T00:13:19.348" v="2040" actId="1076"/>
          <ac:spMkLst>
            <pc:docMk/>
            <pc:sldMk cId="4026704408" sldId="270"/>
            <ac:spMk id="4" creationId="{3AEF07AB-AD05-4487-A362-3D899E35537A}"/>
          </ac:spMkLst>
        </pc:spChg>
        <pc:spChg chg="add">
          <ac:chgData name="" userId="132d3b6beb11d7d1" providerId="LiveId" clId="{28CF9AAF-48E1-4DB8-BC06-1B36A9DBFB1A}" dt="2024-12-27T06:07:48.652" v="2192"/>
          <ac:spMkLst>
            <pc:docMk/>
            <pc:sldMk cId="4026704408" sldId="270"/>
            <ac:spMk id="6" creationId="{B70F19DC-FBED-49CF-B8D0-CB8BAF251B29}"/>
          </ac:spMkLst>
        </pc:spChg>
        <pc:picChg chg="add del mod modCrop">
          <ac:chgData name="" userId="132d3b6beb11d7d1" providerId="LiveId" clId="{28CF9AAF-48E1-4DB8-BC06-1B36A9DBFB1A}" dt="2024-12-27T06:07:57.748" v="2193" actId="478"/>
          <ac:picMkLst>
            <pc:docMk/>
            <pc:sldMk cId="4026704408" sldId="270"/>
            <ac:picMk id="5" creationId="{ABBFEED3-DF0A-47AB-A671-F92DA4E91EA3}"/>
          </ac:picMkLst>
        </pc:picChg>
        <pc:picChg chg="add mod">
          <ac:chgData name="" userId="132d3b6beb11d7d1" providerId="LiveId" clId="{28CF9AAF-48E1-4DB8-BC06-1B36A9DBFB1A}" dt="2024-12-27T06:09:01.564" v="2200" actId="1076"/>
          <ac:picMkLst>
            <pc:docMk/>
            <pc:sldMk cId="4026704408" sldId="270"/>
            <ac:picMk id="7" creationId="{1252F22D-AD53-46C4-A8B4-DC696B81AC8C}"/>
          </ac:picMkLst>
        </pc:picChg>
      </pc:sldChg>
      <pc:sldChg chg="addSp delSp modSp add">
        <pc:chgData name="" userId="132d3b6beb11d7d1" providerId="LiveId" clId="{28CF9AAF-48E1-4DB8-BC06-1B36A9DBFB1A}" dt="2024-12-27T06:03:33.898" v="2188" actId="1076"/>
        <pc:sldMkLst>
          <pc:docMk/>
          <pc:sldMk cId="555196513" sldId="271"/>
        </pc:sldMkLst>
        <pc:spChg chg="mod">
          <ac:chgData name="" userId="132d3b6beb11d7d1" providerId="LiveId" clId="{28CF9AAF-48E1-4DB8-BC06-1B36A9DBFB1A}" dt="2024-12-27T05:57:20.387" v="2165" actId="1076"/>
          <ac:spMkLst>
            <pc:docMk/>
            <pc:sldMk cId="555196513" sldId="271"/>
            <ac:spMk id="2" creationId="{2FE47796-186B-41B0-9E2F-3C1D11A1AA8B}"/>
          </ac:spMkLst>
        </pc:spChg>
        <pc:spChg chg="del mod">
          <ac:chgData name="" userId="132d3b6beb11d7d1" providerId="LiveId" clId="{28CF9AAF-48E1-4DB8-BC06-1B36A9DBFB1A}" dt="2024-12-27T06:01:03.127" v="2178" actId="478"/>
          <ac:spMkLst>
            <pc:docMk/>
            <pc:sldMk cId="555196513" sldId="271"/>
            <ac:spMk id="3" creationId="{E11C885E-B2EE-4D05-B557-5EFEEB3AE1FF}"/>
          </ac:spMkLst>
        </pc:spChg>
        <pc:picChg chg="add mod modCrop">
          <ac:chgData name="" userId="132d3b6beb11d7d1" providerId="LiveId" clId="{28CF9AAF-48E1-4DB8-BC06-1B36A9DBFB1A}" dt="2024-12-27T06:03:33.898" v="2188" actId="1076"/>
          <ac:picMkLst>
            <pc:docMk/>
            <pc:sldMk cId="555196513" sldId="271"/>
            <ac:picMk id="4" creationId="{BADCA2D7-9EAF-4CD9-BB1E-D0723B04E8DA}"/>
          </ac:picMkLst>
        </pc:picChg>
      </pc:sldChg>
      <pc:sldChg chg="addSp delSp modSp add">
        <pc:chgData name="" userId="132d3b6beb11d7d1" providerId="LiveId" clId="{28CF9AAF-48E1-4DB8-BC06-1B36A9DBFB1A}" dt="2024-12-27T06:04:47.893" v="2191" actId="1076"/>
        <pc:sldMkLst>
          <pc:docMk/>
          <pc:sldMk cId="748510146" sldId="272"/>
        </pc:sldMkLst>
        <pc:spChg chg="mod">
          <ac:chgData name="" userId="132d3b6beb11d7d1" providerId="LiveId" clId="{28CF9AAF-48E1-4DB8-BC06-1B36A9DBFB1A}" dt="2024-12-27T05:57:13.638" v="2164" actId="1076"/>
          <ac:spMkLst>
            <pc:docMk/>
            <pc:sldMk cId="748510146" sldId="272"/>
            <ac:spMk id="2" creationId="{3A09E095-4151-439F-BF72-812E6D35737B}"/>
          </ac:spMkLst>
        </pc:spChg>
        <pc:spChg chg="del mod">
          <ac:chgData name="" userId="132d3b6beb11d7d1" providerId="LiveId" clId="{28CF9AAF-48E1-4DB8-BC06-1B36A9DBFB1A}" dt="2024-12-27T05:58:57.285" v="2168" actId="478"/>
          <ac:spMkLst>
            <pc:docMk/>
            <pc:sldMk cId="748510146" sldId="272"/>
            <ac:spMk id="3" creationId="{AA364E29-C51D-40CF-828E-E9A08DC9E350}"/>
          </ac:spMkLst>
        </pc:spChg>
        <pc:picChg chg="add mod">
          <ac:chgData name="" userId="132d3b6beb11d7d1" providerId="LiveId" clId="{28CF9AAF-48E1-4DB8-BC06-1B36A9DBFB1A}" dt="2024-12-27T06:04:47.893" v="2191" actId="1076"/>
          <ac:picMkLst>
            <pc:docMk/>
            <pc:sldMk cId="748510146" sldId="272"/>
            <ac:picMk id="4" creationId="{D29881D7-0DA2-452C-BB31-0F742E12C91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56524-1C91-4FC0-B52B-D69D07B5D441}" type="datetimeFigureOut">
              <a:rPr lang="ru-RU" smtClean="0"/>
              <a:t>27.12.2024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ck.ru/3FTxEj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lck.ru/3FTxF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8000" t="7000" r="1000" b="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22020" y="1518346"/>
            <a:ext cx="3573780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Прямой диалог – расцвет регионов!</a:t>
            </a:r>
            <a:endParaRPr lang="en-US" altLang="ru-RU" sz="2400" b="1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charset="0"/>
              <a:ea typeface="Tahoma" panose="020B0604030504040204" pitchFamily="34" charset="0"/>
              <a:cs typeface="Times New Roman" panose="02020603050405020304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922020" y="3021330"/>
            <a:ext cx="4064000" cy="33468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ru-RU" b="1">
                <a:latin typeface="Arial" panose="020B0604020202020204" pitchFamily="34" charset="0"/>
                <a:cs typeface="Arial" panose="020B0604020202020204" pitchFamily="34" charset="0"/>
              </a:rPr>
              <a:t>Команда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1950"/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Плотников В.Р.</a:t>
            </a:r>
          </a:p>
          <a:p>
            <a:pPr marL="361950"/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Жамлиханов Т.Д.</a:t>
            </a:r>
          </a:p>
          <a:p>
            <a:pPr marL="361950"/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Ванчаев Д.С.</a:t>
            </a:r>
          </a:p>
          <a:p>
            <a:pPr marL="361950"/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гр. ТУУ-111</a:t>
            </a:r>
          </a:p>
          <a:p>
            <a:pPr marL="361950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1950"/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Денг Денг гак луал</a:t>
            </a:r>
          </a:p>
          <a:p>
            <a:pPr marL="361950"/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гр. ТЭИ-111</a:t>
            </a:r>
          </a:p>
          <a:p>
            <a:pPr marL="361950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b="1">
                <a:latin typeface="Arial" panose="020B0604020202020204" pitchFamily="34" charset="0"/>
                <a:cs typeface="Arial" panose="020B0604020202020204" pitchFamily="34" charset="0"/>
              </a:rPr>
              <a:t>Наставники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1950"/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Сафронов А.И., к.т.н., доцент</a:t>
            </a:r>
          </a:p>
          <a:p>
            <a:pPr marL="361950"/>
            <a:r>
              <a:rPr lang="ru-RU">
                <a:latin typeface="Arial"/>
                <a:cs typeface="Arial"/>
              </a:rPr>
              <a:t>Уваров С.С., к.т.н., с.н.с., доцент</a:t>
            </a:r>
          </a:p>
          <a:p>
            <a:pPr indent="0">
              <a:buNone/>
            </a:pPr>
            <a:endParaRPr lang="ru-RU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FEBE343-F828-4F84-A18E-30A8DFB54E64}"/>
              </a:ext>
            </a:extLst>
          </p:cNvPr>
          <p:cNvSpPr/>
          <p:nvPr/>
        </p:nvSpPr>
        <p:spPr>
          <a:xfrm>
            <a:off x="0" y="6368143"/>
            <a:ext cx="12192000" cy="411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u-RU" sz="2000">
                <a:solidFill>
                  <a:srgbClr val="4472C4">
                    <a:lumMod val="75000"/>
                  </a:srgbClr>
                </a:solidFill>
                <a:latin typeface="Arial Black" panose="020B0A04020102020204" pitchFamily="34" charset="0"/>
              </a:rPr>
              <a:t>Москва – 2024</a:t>
            </a:r>
            <a:endParaRPr lang="ru-RU" sz="2000" dirty="0">
              <a:solidFill>
                <a:srgbClr val="4472C4">
                  <a:lumMod val="75000"/>
                </a:srgbClr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01015"/>
            <a:ext cx="6112669" cy="589915"/>
          </a:xfrm>
        </p:spPr>
        <p:txBody>
          <a:bodyPr>
            <a:noAutofit/>
          </a:bodyPr>
          <a:lstStyle/>
          <a:p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Интернет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-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ресурс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будет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включать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373856" y="1440973"/>
            <a:ext cx="9534525" cy="51455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ru-RU" altLang="ru-RU" sz="2000" i="1">
                <a:latin typeface="Arial" panose="020B0604020202020204" pitchFamily="34" charset="0"/>
                <a:cs typeface="Arial" panose="020B0604020202020204" pitchFamily="34" charset="0"/>
              </a:rPr>
              <a:t>Фиксация проблем и случаев ненадлежащей работы: 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Платформа позволит гражданам сообщать о конкретных случаях недостатков в работе региональных органов власти, создавая базу инцидентов и привлекая внимание к проблемам.</a:t>
            </a:r>
          </a:p>
          <a:p>
            <a:pPr marL="0" indent="0">
              <a:buNone/>
            </a:pPr>
            <a:endParaRPr lang="ru-RU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ru-RU" altLang="ru-RU" sz="2000" i="1">
                <a:latin typeface="Arial" panose="020B0604020202020204" pitchFamily="34" charset="0"/>
                <a:cs typeface="Arial" panose="020B0604020202020204" pitchFamily="34" charset="0"/>
              </a:rPr>
              <a:t>Прозрачность и общественный контроль: 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Базово значимые данные будут доступны на платформе для всех граждан (жителей региона), что позволит увидеть общую ситуацию и динамику изменений, повышая подотчетность местных властей.</a:t>
            </a:r>
          </a:p>
          <a:p>
            <a:pPr marL="0" indent="0">
              <a:buNone/>
            </a:pPr>
            <a:endParaRPr lang="ru-RU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ru-RU" altLang="ru-RU" sz="2000" i="1">
                <a:latin typeface="Arial" panose="020B0604020202020204" pitchFamily="34" charset="0"/>
                <a:cs typeface="Arial" panose="020B0604020202020204" pitchFamily="34" charset="0"/>
              </a:rPr>
              <a:t>Оценку работы местных чиновников: 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Граждане смогут оставлять оценки и отзывы о деятельности госслужащих через систему рейтингов, что позволит объективно оценивать их эффективность.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485457"/>
            <a:ext cx="6577013" cy="639445"/>
          </a:xfrm>
        </p:spPr>
        <p:txBody>
          <a:bodyPr>
            <a:normAutofit fontScale="90000"/>
          </a:bodyPr>
          <a:lstStyle/>
          <a:p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Преимущества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решения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проблемы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через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данный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ресурс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838200" y="1856306"/>
            <a:ext cx="5905500" cy="41686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Формирование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конструктивного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диалога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между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обществом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властью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Улучшение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качества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муниципальных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услуг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Снижение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социальной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напряженности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Повышение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подотчетности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местных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властей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Укрепление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доверия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к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местным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властям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B1B59D-F0A3-4184-9BC1-EB1A026245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79" r="11742"/>
          <a:stretch/>
        </p:blipFill>
        <p:spPr>
          <a:xfrm>
            <a:off x="6613236" y="1856306"/>
            <a:ext cx="5578764" cy="4513177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4E12DD-320A-4BED-8200-F28E8A053A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2" t="-5" r="4047" b="-2"/>
          <a:stretch/>
        </p:blipFill>
        <p:spPr>
          <a:xfrm>
            <a:off x="5153889" y="1505875"/>
            <a:ext cx="6668655" cy="4973348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78777"/>
            <a:ext cx="6412706" cy="1385729"/>
          </a:xfrm>
        </p:spPr>
        <p:txBody>
          <a:bodyPr>
            <a:normAutofit fontScale="90000"/>
          </a:bodyPr>
          <a:lstStyle/>
          <a:p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Конкретные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категории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госслужащих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,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которые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в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первую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очередь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будут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привлечены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к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платформ</a:t>
            </a:r>
            <a:r>
              <a:rPr lang="ru-RU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е</a:t>
            </a:r>
            <a:endParaRPr lang="en-US" altLang="en-US" sz="2665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  <a:cs typeface="Times New Roman" panose="020206030504050203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838200" y="2275523"/>
            <a:ext cx="4962525" cy="4582477"/>
          </a:xfrm>
        </p:spPr>
        <p:txBody>
          <a:bodyPr>
            <a:noAutofit/>
          </a:bodyPr>
          <a:lstStyle/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Руководители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муниципальных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органов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власти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Служащие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отвечающие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жилищно</a:t>
            </a:r>
            <a:r>
              <a:rPr lang="en-US" altLang="ru-RU" sz="2000" err="1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коммунальное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хозяйство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Специалисты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социальной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сферы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Представители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правоохранительных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органов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местном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уровне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Муниципальные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депутаты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Служащие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работающие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обращениями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граждан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A68FF5-C393-46AC-BEC5-EA1485A12B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4595" r="33328" b="4595"/>
          <a:stretch/>
        </p:blipFill>
        <p:spPr>
          <a:xfrm>
            <a:off x="7383175" y="1764896"/>
            <a:ext cx="4919662" cy="4649325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434138" cy="1325880"/>
          </a:xfrm>
        </p:spPr>
        <p:txBody>
          <a:bodyPr>
            <a:normAutofit/>
          </a:bodyPr>
          <a:lstStyle/>
          <a:p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Вклад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в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формирование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положительного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имиджа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регионов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и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региональной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власти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838199" y="1875631"/>
            <a:ext cx="6544975" cy="4667250"/>
          </a:xfrm>
        </p:spPr>
        <p:txBody>
          <a:bodyPr>
            <a:noAutofit/>
          </a:bodyPr>
          <a:lstStyle/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Создание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культуры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гражданской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ответственности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Повышение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качества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регионального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управления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Формирование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позитивного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образа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уровне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региона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Приверженность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принципам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открытости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демократии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Таким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образом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интернет</a:t>
            </a:r>
            <a:r>
              <a:rPr lang="en-US" altLang="ru-RU" sz="2000" err="1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ресурс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обратной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связи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станет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важным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инструментом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для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повышения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подотчетности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улучшения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взаимодействия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между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обществом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госслужащими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регионального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управления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повышая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качество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жизни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граждан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укрепляя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доверие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к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региональной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власти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58437" y="1057275"/>
            <a:ext cx="10515600" cy="2371725"/>
          </a:xfrm>
        </p:spPr>
        <p:txBody>
          <a:bodyPr/>
          <a:lstStyle/>
          <a:p>
            <a:pPr marL="0" indent="0">
              <a:buNone/>
            </a:pPr>
            <a:r>
              <a:rPr lang="ru-RU" altLang="en-US"/>
              <a:t> 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EBEE97-9CE6-40FD-BE90-8BA9EE9DBD01}"/>
              </a:ext>
            </a:extLst>
          </p:cNvPr>
          <p:cNvSpPr txBox="1">
            <a:spLocks/>
          </p:cNvSpPr>
          <p:nvPr/>
        </p:nvSpPr>
        <p:spPr>
          <a:xfrm>
            <a:off x="3390206" y="2565187"/>
            <a:ext cx="5411586" cy="7837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Спасибо за внимание!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1360F099-FBD1-41E2-8BED-5B44171824CB}"/>
              </a:ext>
            </a:extLst>
          </p:cNvPr>
          <p:cNvSpPr txBox="1">
            <a:spLocks/>
          </p:cNvSpPr>
          <p:nvPr/>
        </p:nvSpPr>
        <p:spPr>
          <a:xfrm>
            <a:off x="336071" y="3348957"/>
            <a:ext cx="5411585" cy="24517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200" b="1">
                <a:latin typeface="Arial" panose="020B0604020202020204" pitchFamily="34" charset="0"/>
                <a:cs typeface="Arial" panose="020B0604020202020204" pitchFamily="34" charset="0"/>
              </a:rPr>
              <a:t>Команда</a:t>
            </a:r>
            <a: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1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1950"/>
            <a:r>
              <a:rPr lang="ru-RU" sz="1200">
                <a:latin typeface="Arial" panose="020B0604020202020204" pitchFamily="34" charset="0"/>
                <a:cs typeface="Arial" panose="020B0604020202020204" pitchFamily="34" charset="0"/>
              </a:rPr>
              <a:t>Плотников В.Р.</a:t>
            </a:r>
          </a:p>
          <a:p>
            <a:pPr marL="361950"/>
            <a:r>
              <a:rPr lang="ru-RU" sz="1200">
                <a:latin typeface="Arial" panose="020B0604020202020204" pitchFamily="34" charset="0"/>
                <a:cs typeface="Arial" panose="020B0604020202020204" pitchFamily="34" charset="0"/>
              </a:rPr>
              <a:t>Жамлиханов Т.Д.</a:t>
            </a:r>
          </a:p>
          <a:p>
            <a:pPr marL="361950"/>
            <a:r>
              <a:rPr lang="ru-RU" sz="1200">
                <a:latin typeface="Arial" panose="020B0604020202020204" pitchFamily="34" charset="0"/>
                <a:cs typeface="Arial" panose="020B0604020202020204" pitchFamily="34" charset="0"/>
              </a:rPr>
              <a:t>Ванчаев Д.</a:t>
            </a:r>
          </a:p>
          <a:p>
            <a:pPr marL="133350" indent="0">
              <a:buNone/>
            </a:pPr>
            <a:r>
              <a:rPr lang="ru-RU" sz="1200">
                <a:latin typeface="Arial" panose="020B0604020202020204" pitchFamily="34" charset="0"/>
                <a:cs typeface="Arial" panose="020B0604020202020204" pitchFamily="34" charset="0"/>
              </a:rPr>
              <a:t>       гр. ТУУ-111</a:t>
            </a:r>
          </a:p>
          <a:p>
            <a:pPr marL="361950"/>
            <a:r>
              <a:rPr lang="ru-RU" sz="1200">
                <a:latin typeface="Arial" panose="020B0604020202020204" pitchFamily="34" charset="0"/>
                <a:cs typeface="Arial" panose="020B0604020202020204" pitchFamily="34" charset="0"/>
              </a:rPr>
              <a:t>Денг Денг гак луал</a:t>
            </a:r>
          </a:p>
          <a:p>
            <a:pPr marL="133350" indent="0">
              <a:buNone/>
            </a:pPr>
            <a:r>
              <a:rPr lang="ru-RU" sz="1200">
                <a:latin typeface="Arial" panose="020B0604020202020204" pitchFamily="34" charset="0"/>
                <a:cs typeface="Arial" panose="020B0604020202020204" pitchFamily="34" charset="0"/>
              </a:rPr>
              <a:t>       гр. ТЭИ-111</a:t>
            </a:r>
          </a:p>
          <a:p>
            <a:pPr marL="361950"/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sz="1200" b="1">
                <a:latin typeface="Arial" panose="020B0604020202020204" pitchFamily="34" charset="0"/>
                <a:cs typeface="Arial" panose="020B0604020202020204" pitchFamily="34" charset="0"/>
              </a:rPr>
              <a:t>Наставники</a:t>
            </a:r>
            <a: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1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1950"/>
            <a:r>
              <a:rPr lang="ru-RU" sz="1200">
                <a:latin typeface="Arial" panose="020B0604020202020204" pitchFamily="34" charset="0"/>
                <a:cs typeface="Arial" panose="020B0604020202020204" pitchFamily="34" charset="0"/>
              </a:rPr>
              <a:t>Сафронов А. И., к.т.н., доцент</a:t>
            </a:r>
          </a:p>
          <a:p>
            <a:pPr marL="361950"/>
            <a:r>
              <a:rPr lang="ru-RU" sz="1200">
                <a:latin typeface="Arial"/>
                <a:cs typeface="Arial"/>
              </a:rPr>
              <a:t>Уваров С. С., к.т.н., с.н.с., доцент</a:t>
            </a:r>
          </a:p>
          <a:p>
            <a:endParaRPr lang="ru-RU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D793302-4B6F-406F-A8F3-972F5A9BCBCD}"/>
              </a:ext>
            </a:extLst>
          </p:cNvPr>
          <p:cNvSpPr/>
          <p:nvPr/>
        </p:nvSpPr>
        <p:spPr>
          <a:xfrm>
            <a:off x="4972134" y="6295580"/>
            <a:ext cx="22477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ru-RU" sz="2000">
                <a:solidFill>
                  <a:srgbClr val="4472C4">
                    <a:lumMod val="75000"/>
                  </a:srgbClr>
                </a:solidFill>
                <a:latin typeface="Arial Black" panose="020B0A04020102020204" pitchFamily="34" charset="0"/>
              </a:rPr>
              <a:t>Москва – 2024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8FCE0B-BD34-4FA2-B239-E648041AA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Команда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1ADAA9-DD88-492E-8AE6-7514CA300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212806" cy="4539456"/>
          </a:xfrm>
        </p:spPr>
        <p:txBody>
          <a:bodyPr>
            <a:normAutofit fontScale="85000" lnSpcReduction="10000"/>
          </a:bodyPr>
          <a:lstStyle/>
          <a:p>
            <a:pPr marL="457200" indent="-457200">
              <a:lnSpc>
                <a:spcPct val="150000"/>
              </a:lnSpc>
            </a:pPr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Плотников В.Р. (капитан команды, автор идеи)</a:t>
            </a:r>
          </a:p>
          <a:p>
            <a:pPr marL="457200" indent="-457200">
              <a:lnSpc>
                <a:spcPct val="150000"/>
              </a:lnSpc>
            </a:pPr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Жамлиханов Т.Д. (составитель соцопроса, дерева корневых причин,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HADI-</a:t>
            </a:r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цикла и т.п.)</a:t>
            </a:r>
          </a:p>
          <a:p>
            <a:pPr marL="457200" indent="-457200">
              <a:lnSpc>
                <a:spcPct val="150000"/>
              </a:lnSpc>
            </a:pPr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Ванчаев Д.С. (составитель презентации)</a:t>
            </a:r>
          </a:p>
          <a:p>
            <a:pPr marL="457200" indent="-457200">
              <a:lnSpc>
                <a:spcPct val="150000"/>
              </a:lnSpc>
            </a:pPr>
            <a:r>
              <a:rPr lang="ru-RU">
                <a:latin typeface="Arial" panose="020B0604020202020204" pitchFamily="34" charset="0"/>
                <a:cs typeface="Arial" panose="020B0604020202020204" pitchFamily="34" charset="0"/>
              </a:rPr>
              <a:t>Денг Денг гак луал (составитель ряда текстовых материалов)</a:t>
            </a:r>
          </a:p>
          <a:p>
            <a:pPr marL="0" indent="0">
              <a:buNone/>
            </a:pPr>
            <a:endParaRPr lang="ru-RU"/>
          </a:p>
        </p:txBody>
      </p:sp>
      <p:sp>
        <p:nvSpPr>
          <p:cNvPr id="4" name="Объект 4">
            <a:extLst>
              <a:ext uri="{FF2B5EF4-FFF2-40B4-BE49-F238E27FC236}">
                <a16:creationId xmlns:a16="http://schemas.microsoft.com/office/drawing/2014/main" id="{3AEF07AB-AD05-4487-A362-3D899E35537A}"/>
              </a:ext>
            </a:extLst>
          </p:cNvPr>
          <p:cNvSpPr txBox="1">
            <a:spLocks/>
          </p:cNvSpPr>
          <p:nvPr/>
        </p:nvSpPr>
        <p:spPr>
          <a:xfrm>
            <a:off x="7586663" y="1027906"/>
            <a:ext cx="4064793" cy="3953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3"/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3" indent="0">
              <a:buNone/>
            </a:pPr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3" indent="0" algn="just">
              <a:buFont typeface="Arial" panose="020B0604020202020204" pitchFamily="34" charset="0"/>
              <a:buNone/>
            </a:pP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QR-</a:t>
            </a:r>
            <a:r>
              <a:rPr lang="ru-RU" sz="2800">
                <a:latin typeface="Arial" panose="020B0604020202020204" pitchFamily="34" charset="0"/>
                <a:cs typeface="Arial" panose="020B0604020202020204" pitchFamily="34" charset="0"/>
              </a:rPr>
              <a:t>код 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Miro</a:t>
            </a:r>
            <a:endParaRPr lang="ru-RU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AutoShape 2" descr="data:image/svg+xml;base64,CiAgPHN2ZwogICAgdmVyc2lvbj0iMS4xIgogICAgdmlld0JveD0iMCAwIDI4NzEgMjg3MSIKICAgIHdpZHRoPSIyNTZweCIKICAgIGhlaWdodD0iMjU2cHgiCiAgICAKICAgIHhtbDpzcGFjZT0icHJlc2VydmUiIHhtbG5zPSJodHRwOi8vd3d3LnczLm9yZy8yMDAwL3N2ZyIgeG1sbnM6eGxpbms9Imh0dHA6Ly93d3cudzMub3JnLzE5OTkveGxpbmsiCiAgPgogICAgPGRlZnM+CiAgICAgIDxyZWN0IGlkPSJyZWN0LTAiIHdpZHRoPSIxMDAiIGhlaWdodD0iMTAwIiBmaWxsPSIjMDAwMDAwIi8+CiAgICAgIDxwYXRoCiAgICAgICAgaWQ9ImVtcHR5LTAiCiAgICAgICAgZD0iTTAsMjguNnY0Mi45QzAsODcuMywxMi44LDEwMCwyOC42LDEwMGg0Mi45YzE1LjksMCwyOC42LTEyLjgsMjguNi0yOC42VjI4LjZDMTAwLDEyLjcsODcuMiwwLDcxLjQsMEgyOC42IEMxMi44LDAsMCwxMi44LDAsMjguNnoiCiAgICAgICAgZmlsbD0iIzAwMDAwMCIKICAgICAgLz4KICAgICAgPHBhdGggaWQ9ImItMCIgZD0iTTAsMCBMNjYsMCBDODQuNzc3NjgxNSwtMy40NDk0MDQxM2UtMTUgMTAwLDE1LjIyMjMxODUgMTAwLDM0IEwxMDAsNjYgQzEwMCw4NC43Nzc2ODE1IDg0Ljc3NzY4MTUsMTAwIDY2LDEwMCBMMCwxMDAgTDAsMCBaIiB0cmFuc2Zvcm09InJvdGF0ZSgtOTAgNTAgNTApIiBmaWxsPSIjMDAwMDAwIi8+CiAgICAgIDxwYXRoIGlkPSJyLTAiIGQ9Ik0wLDAgTDY2LDAgQzg0Ljc3NzY4MTUsLTMuNDQ5NDA0MTNlLTE1IDEwMCwxNS4yMjIzMTg1IDEwMCwzNCBMMTAwLDY2IEMxMDAsODQuNzc3NjgxNSA4NC43Nzc2ODE1LDEwMCA2NiwxMDAgTDAsMTAwIEwwLDAgWiIgdHJhbnNmb3JtPSJyb3RhdGUoLTE4MCA1MCA1MCkiIGZpbGw9IiMwMDAwMDAiLz4KICAgICAgPHBhdGggaWQ9ImwtMCIgZD0iTTAsMCBMNjYsMCBDODQuNzc3NjgxNSwtMy40NDk0MDQxM2UtMTUgMTAwLDE1LjIyMjMxODUgMTAwLDM0IEwxMDAsNjYgQzEwMCw4NC43Nzc2ODE1IDg0Ljc3NzY4MTUsMTAwIDY2LDEwMCBMMCwxMDAgTDAsMCBaIiBmaWxsPSIjMDAwMDAwIi8+CiAgICAgIDxwYXRoIGlkPSJ0LTAiIGQ9Ik0wLDAgTDY2LDAgQzg0Ljc3NzY4MTUsLTMuNDQ5NDA0MTNlLTE1IDEwMCwxNS4yMjIzMTg1IDEwMCwzNCBMMTAwLDY2IEMxMDAsODQuNzc3NjgxNSA4NC43Nzc2ODE1LDEwMCA2NiwxMDAgTDAsMTAwIEwwLDAgWiIgdHJhbnNmb3JtPSJyb3RhdGUoOTAgNTAgNTApIiBmaWxsPSIjMDAwMDAwIi8+CiAgICAgIDxwYXRoIGlkPSJsLTAiIGQ9Ik0wLDAgTDEwMCwwIEwxMDAsNjYgQzEwMCw4NC43Nzc2ODE1IDg0Ljc3NzY4MTUsMTAwIDY2LDEwMCBMMCwxMDAgTDAsMCBaIiB0cmFuc2Zvcm09InJvdGF0ZSgtOTAgNTAgNTApIiBmaWxsPSIjMDAwMDAwIi8+CiAgICAgIDxwYXRoIGlkPSJsdC0wIiBkPSJNMCwwIEwxMDAsMCBMMTAwLDY2IEMxMDAsODQuNzc3NjgxNSA4NC43Nzc2ODE1LDEwMCA2NiwxMDAgTDAsMTAwIEwwLDAgWiIgZmlsbD0iIzAwMDAwMCIvPgogICAgICA8cGF0aCBpZD0ibGItMCIgZD0iTTAsMCBMMTAwLDAgTDEwMCw2NiBDMTAwLDg0Ljc3NzY4MTUgODQuNzc3NjgxNSwxMDAgNjYsMTAwIEwwLDEwMCBMMCwwIFoiIHRyYW5zZm9ybT0icm90YXRlKC05MCA1MCA1MCkiIGZpbGw9IiMwMDAwMDAiLz4KICAgICAgPHBhdGggaWQ9InJiLTAiIGQ9Ik0wLDAgTDEwMCwwIEwxMDAsNjYgQzEwMCw4NC43Nzc2ODE1IDg0Ljc3NzY4MTUsMTAwIDY2LDEwMCBMMCwxMDAgTDAsMCBaIiB0cmFuc2Zvcm09InJvdGF0ZSgtMTgwIDUwIDUwKSIgZmlsbD0iIzAwMDAwMCIvPgogICAgICA8cGF0aCBpZD0icnQtMCIgZD0iTTAsMCBMMTAwLDAgTDEwMCw2NiBDMTAwLDg0Ljc3NzY4MTUgODQuNzc3NjgxNSwxMDAgNjYsMTAwIEwwLDEwMCBMMCwwIFoiIHRyYW5zZm9ybT0icm90YXRlKDkwIDUwIDUwKSIgZmlsbD0iIzAwMDAwMCIvPgogICAgICA8cGF0aAogICAgICAgIGlkPSJuX2x0LTAiCiAgICAgICAgZD0iTTMwLjUsMlYwSDB2MzAuNWgyQzIsMTQuNywxNC44LDIsMzAuNSwyeiIKICAgICAgICBmaWxsPSIjMDAwMDAwIgogICAgICAvPgogICAgICA8cGF0aAogICAgICAgIGlkPSJuX2xiLTAiCiAgICAgICAgZD0iTTIsNjkuNUgwVjEwMGgzMC41di0yQzE0LjcsOTgsMiw4NS4yLDIsNjkuNXoiCiAgICAgICAgZmlsbD0iIzAwMDAwMCIKICAgICAgLz4KICAgICAgPHBhdGgKICAgICAgICBpZD0ibl9ydC0wIgogICAgICAgIGQ9Ik05OCwzMC41aDJWMEg2OS41djJDODUuMywyLDk4LDE0LjgsOTgsMzAuNXoiCiAgICAgICAgZmlsbD0iIzAwMDAwMCIKICAgICAgLz4KICAgICAgPHBhdGggaWQ9Im5fcmItMCIKICAgICAgICBkPSJNNjkuNSw5OHYySDEwMFY2OS41aC0yQzk4LDg1LjMsODUuMiw5OCw2OS41LDk4eiIKICAgICAgICBmaWxsPSIjMDAwMDAwIgogICAgICAvPgogICAgICA8cGF0aAogICAgICAgIGlkPSJwb2ludC0wIgogICAgICAgIGZpbGw9IiMwMDAwMDAiCiAgICAgICAgZD0iTTYwMC4wMDE3ODYsNDU3LjMyOTMzMyBMNjAwLjAwMTc4NiwyNDIuNjU4MTY3IEM2MDAuMDAxNzg2LDE0Ny4zNzIzNjggNTg3LjAzOTUxNywxMjQuMTIyNzg0IDU4MS40NjQ2MTcsMTE4LjUzNTM4MyBDNTc1Ljg3NzIxNiwxMTIuOTYwNDgzIDU1Mi42Mjc2MzIsOTkuOTk4MjE0MyA0NTcuMzI5MzMzLDk5Ljk5ODIxNDMgTDI0Mi42NzA2NjcsOTkuOTk4MjE0MyBDMTQ3LjM3MjM2OCw5OS45OTgyMTQzIDEyNC4xMjI3ODQsMTEyLjk2MDQ4MyAxMTguNTQ3ODgzLDExOC41MzUzODMgQzExMi45NzI5ODMsMTI0LjEyMjc4NCA5OS45OTgyMTQzLDE0Ny4zNzIzNjggOTkuOTk4MjE0MywyNDIuNjU4MTY3IEw5OS45OTgyMTQzLDQ1Ny4zMjkzMzMgQzk5Ljk5ODIxNDMsNTUyLjYyNzYzMiAxMTIuOTcyOTgzLDU3NS44NzcyMTYgMTE4LjU0Nzg4Myw1ODEuNDY0NjE3IEMxMjQuMTIyNzg0LDU4Ny4wMjcwMTcgMTQ3LjM3MjM2OCw2MDAuMDAxNzg2IDI0Mi42NzA2NjcsNjAwLjAwMTc4NiBMNDU3LjMyOTMzMyw2MDAuMDAxNzg2IEM1NTIuNjI3NjMyLDYwMC4wMDE3ODYgNTc1Ljg3NzIxNiw1ODcuMDI3MDE3IDU4MS40NjQ2MTcsNTgxLjQ2NDYxNyBDNTg3LjAzOTUxNyw1NzUuODc3MjE2IDYwMC4wMDE3ODYsNTUyLjYyNzYzMiA2MDAuMDAxNzg2LDQ1Ny4zMjkzMzMgWiBNNDU3LjMyOTMzMywwIEM2NTMuMzM4MzMzLDAgNzAwLDQ2LjY2MTY2NjggNzAwLDI0Mi42NTgxNjcgQzcwMCw0MzguNjY3MTY3IDcwMCwyNjEuMzMyODMzIDcwMCw0NTcuMzI5MzMzIEM3MDAsNjUzLjMzODMzMyA2NTMuMzM4MzMzLDcwMCA0NTcuMzI5MzMzLDcwMCBDMjYxLjMzMjgzMyw3MDAgNDM4LjY2NzE2Nyw3MDAgMjQyLjY3MDY2Nyw3MDAgQzQ2LjY2MTY2NjgsNzAwIDAsNjUzLjMzODMzMyAwLDQ1Ny4zMjkzMzMgQzAsMjYxLjMzMjgzMyAwLDM1Mi4xMTg3MTIgMCwyNDIuNjU4MTY3IEMwLDQ2LjY2MTY2NjggNDYuNjYxNjY2OCwwIDI0Mi42NzA2NjcsMCBDNDM4LjY2NzE2NywwIDI2MS4zMzI4MzMsMCA0NTcuMzI5MzMzLDAgWiBNMzk1Ljk5NjY2NywyMDAgQzQ4MC4wMDQxNjYsMjAwIDUwMCwyMjAuMDA4MzMyIDUwMCwzMDMuOTkwODM1IEM1MDAsMzg3Ljk5ODMzNCA1MDAsMzEyLjAwMTY2NiA1MDAsMzk1Ljk5NjY2NyBDNTAwLDQ3OS45OTE2NjggNDgwLjAwNDE2Niw1MDAgMzk1Ljk5NjY2Nyw1MDAgQzMxMi4wMDE2NjYsNTAwIDM4Ny45OTgzMzQsNTAwIDMwNC4wMDMzMzMsNTAwIEMyMjAuMDA4MzMyLDUwMCAyMDAsNDc5Ljk5MTY2OCAyMDAsMzk1Ljk5NjY2NyBDMjAwLDMxMi4wMDE2NjYgMjAwLDM1MC45MDYwNjEgMjAwLDMwMy45OTA4MzUgQzIwMCwyMjAuMDA4MzMyIDIyMC4wMDgzMzIsMjAwIDMwNC4wMDMzMzMsMjAwIEMzODcuOTk4MzM0LDIwMCAzMTIuMDAxNjY2LDIwMCAzOTUuOTk2NjY3LDIwMCBaIgogICAgICAvPgogICAgICA8ZyBpZD0idmtfbG9nby0wIj4KICAgICAgICA8cGF0aAogICAgICAgICAgZmlsbD0iIzA3ZiIKICAgICAgICAgIGQ9Ik04My4zMzM0IDM2My4zMzNDODMuMzMzNCAyMzEuMzQgODMuMzMzNCAxNjUuMzQzIDEyNC4zMzggMTI0LjMzOEMxNjUuMzQzIDgzLjMzMzMgMjMxLjM0ICAgICAgICAgICAgICA4My4zMzMzIDM2My4zMzMgODMuMzMzM0gzODYuNjY3QzUxOC42NiA4My4zMzMzIDU4NC42NTcgODMuMzMzMyA2MjUuNjYyIDEyNC4zMzhDNjY2LjY2NyAxNjUuMzQzICAgICAgICAgICAgICA2NjYuNjY3IDIzMS4zNCA2NjYuNjY3IDM2My4zMzNWMzg2LjY2N0M2NjYuNjY3IDUxOC42NiA2NjYuNjY3IDU4NC42NTcgNjI1LjY2MiA2MjUuNjYyQzU4NC42NTcgICAgICAgICAgICAgIDY2Ni42NjcgNTE4LjY2IDY2Ni42NjcgMzg2LjY2NyA2NjYuNjY3SDM2My4zMzNDMjMxLjM0IDY2Ni42NjcgMTY1LjM0MyA2NjYuNjY3IDEyNC4zMzggNjI1LjY2MkM4My4zMzM0ICAgICAgICAgICAgICA1ODQuNjU3IDgzLjMzMzQgNTE4LjY2IDgzLjMzMzQgMzg2LjY2N1YzNjMuMzMzWiIKICAgICAgICAvPgogICAgICAgIDxwYXRoCiAgICAgICAgICBmaWxsPSIjRkZGIgogICAgICAgICAgZD0iTTM5NC45MDcgNTA4LjY4MUMyNjMuMjkzIDUwOC42ODEgMTgzLjQ0MiA0MTcuMzY1IDE4MC4zMTMgMjY1LjYyNUgyNDYuOTcyQzI0OS4wNSAzNzcuMDkgICAgICAgICAgICAgIDI5OS43NjMgNDI0LjMyMyAzMzguNjM4IDQzNC4wMzZWMjY1LjYyNUg0MDIuNTE5VjM2MS44MkM0NDAuMDE2IDM1Ny42NjQgNDc5LjI2NCAzMTMuOTA5ICAgICAgICAgICAgICA0OTIuNDU2IDI2NS42MjVINTU1LjMzM0M1NDUuMjcgMzI1IDUwMi41NDMgMzY4Ljc1NCA0NzIuMzUzIDM4Ni44MDNDNTAyLjU2NiA0MDEuMzk1IDU1MS4xNzcgICAgICAgICAgICAgIDQzOS41OTMgNTY5LjkyNiA1MDguNjgxSDUwMC44MTVDNDg2LjIyMiA0NjIuNDk4IDQ1MC40NzYgNDI2LjcyOCA0MDIuNTQyIDQyMS44NzJWNTA4LjY4MUgzOTQuOTA3WiIKICAgICAgICAvPgogICAgICA8L2c+CiAgICAgIDxjbGlwUGF0aCBpZD0ibG9nby1tYXNrLTAiPgogICAgICAgIDxyZWN0IHg9IjAiIHk9IjAiIHdpZHRoPSI3NTAiIGhlaWdodD0iNzUwIiAvPgogICAgICA8L2NsaXBQYXRoPgogICAgPC9kZWZzPgoKICAgIAogICAgICA8cmVjdAogICAgICAgIHg9IjAiCiAgICAgICAgd2lkdGg9IjI4NzEiCiAgICAgICAgaGVpZ2h0PSIyODcxIgogICAgICAgIHJ4PSI0MDQiCiAgICAgICAgZmlsbD0iI2ZmZmZmZiIKICAgICAgLz4KCiAgICA8ZyB0cmFuc2Zvcm09InRyYW5zbGF0ZSgyMzUuNTExNzE4NzUsIDIzNS41MTE3MTg3NSkgc2NhbGUoMC44NDM3NSkiPgogICAgICA8ZyB0cmFuc2Zvcm09InRyYW5zbGF0ZSg3NzYsMCkiPjx1c2UgeGxpbms6aHJlZj0iI2ItMCIvPjwvZz4KPGcgdHJhbnNmb3JtPSJ0cmFuc2xhdGUoMTA2NywwKSI+PHVzZSB4bGluazpocmVmPSIjcmItMCIvPjwvZz4KPGcgdHJhbnNmb3JtPSJ0cmFuc2xhdGUoMTE2NCwwKSI+PHVzZSB4bGluazpocmVmPSIjcmVjdC0wIi8+PC9nPgo8ZyB0cmFuc2Zvcm09InRyYW5zbGF0ZSgxMjYxLDApIj48dXNlIHhsaW5rOmhyZWY9IiNsLTAiLz48L2c+CjxnIHRyYW5zZm9ybT0idHJhbnNsYXRlKDEzNTgsMCkiPjx1c2UgeGxpbms6aHJlZj0iI25fcmItMCIvPjwvZz4KPGcgdHJhbnNmb3JtPSJ0cmFuc2xhdGUoMTQ1NSwwKSI+PHVzZSB4bGluazpocmVmPSIjcmItMCIvPjwvZz4KPGcgdHJhbnNmb3JtPSJ0cmFuc2xhdGUoMTU1MiwwKSI+PHVzZSB4bGluazpocmVmPSIjbC0wIi8+PC9nPgo8ZyB0cmFuc2Zvcm09InRyYW5zbGF0ZSgxNjQ5LDApIj48dXNlIHhsaW5rOmhyZWY9IiNuX3JiLTAiLz48L2c+CjxnIHRyYW5zZm9ybT0idHJhbnNsYXRlKDE3NDYsMCkiPjx1c2UgeGxpbms6aHJlZj0iI2ItMCIvPjwvZz4KPGcgdHJhbnNmb3JtPSJ0cmFuc2xhdGUoMTk0MCwwKSI+PHVzZSB4bGluazpocmVmPSIjZW1wdHktMCIvPjwvZz4KPGcgdHJhbnNmb3JtPSJ0cmFuc2xhdGUoNzc2LDk3KSI+PHVzZSB4bGluazpocmVmPSIjcmVjdC0wIi8+PC9nPgo8ZyB0cmFuc2Zvcm09InRyYW5zbGF0ZSg4NzMsOTcpIj48dXNlIHhsaW5rOmhyZWY9IiNsLTAiLz48L2c+CjxnIHRyYW5zZm9ybT0idHJhbnNsYXRlKDEwNjcsOTcpIj48dXNlIHhsaW5rOmhyZWY9IiN0LTAiLz48L2c+CjxnIHRyYW5zZm9ybT0idHJhbnNsYXRlKDEyNjEsOTcpIj48dXNlIHhsaW5rOmhyZWY9IiNuX3JiLTAiLz48L2c+CjxnIHRyYW5zZm9ybT0idHJhbnNsYXRlKDEzNTgsOTcpIj48dXNlIHhsaW5rOmhyZWY9IiNyYi0wIi8+PC9nPgo8ZyB0cmFuc2Zvcm09InRyYW5zbGF0ZSgxNDU1LDk3KSI+PHVzZSB4bGluazpocmVmPSIjcmVjdC0wIi8+PC9nPgo8ZyB0cmFuc2Zvcm09InRyYW5zbGF0ZSgxNjQ5LDk3KSI+PHVzZSB4bGluazpocmVmPSIjci0wIi8+PC9nPgo8ZyB0cmFuc2Zvcm09InRyYW5zbGF0ZSgxNzQ2LDk3KSI+PHVzZSB4bGluazpocmVmPSIjcmVjdC0wIi8+PC9nPgo8ZyB0cmFuc2Zvcm09InRyYW5zbGF0ZSgxODQzLDk3KSI+PHVzZSB4bGluazpocmVmPSIjbGItMCIvPjwvZz4KPGcgdHJhbnNmb3JtPSJ0cmFuc2xhdGUoNzc2LDE5NCkiPjx1c2UgeGxpbms6aHJlZj0iI3QtMCIvPjwvZz4KPGcgdHJhbnNmb3JtPSJ0cmFuc2xhdGUoODczLDE5NCkiPjx1c2UgeGxpbms6aHJlZj0iI25fcmItMCIvPjwvZz4KPGcgdHJhbnNmb3JtPSJ0cmFuc2xhdGUoOTcwLDE5NCkiPjx1c2UgeGxpbms6aHJlZj0iI2ItMCIvPjwvZz4KPGcgdHJhbnNmb3JtPSJ0cmFuc2xhdGUoMTE2NCwxOTQpIj48dXNlIHhsaW5rOmhyZWY9IiNuX3JiLTAiLz48L2c+CjxnIHRyYW5zZm9ybT0idHJhbnNsYXRlKDEyNjEsMTk0KSI+PHVzZSB4bGluazpocmVmPSIjcmItMCIvPjwvZz4KPGcgdHJhbnNmb3JtPSJ0cmFuc2xhdGUoMTM1OCwxOTQpIj48dXNlIHhsaW5rOmhyZWY9IiNyZWN0LTAiLz48L2c+CjxnIHRyYW5zZm9ybT0idHJhbnNsYXRlKDE0NTUsMTk0KSI+PHVzZSB4bGluazpocmVmPSIjbHQtMCIvPjwvZz4KPGcgdHJhbnNmb3JtPSJ0cmFuc2xhdGUoMTg0MywxOTQpIj48dXNlIHhsaW5rOmhyZWY9IiNyZWN0LTAiLz48L2c+CjxnIHRyYW5zZm9ybT0idHJhbnNsYXRlKDE5NDAsMTk0KSI+PHVzZSB4bGluazpocmVmPSIjbC0wIi8+PC9nPgo8ZyB0cmFuc2Zvcm09InRyYW5zbGF0ZSg4NzMsMjkxKSI+PHVzZSB4bGluazpocmVmPSIjcmItMCIvPjwvZz4KPGcgdHJhbnNmb3JtPSJ0cmFuc2xhdGUoOTcwLDI5MSkiPjx1c2UgeGxpbms6aHJlZj0iI3JlY3QtMCIvPjwvZz4KPGcgdHJhbnNmb3JtPSJ0cmFuc2xhdGUoMTA2NywyOTEpIj48dXNlIHhsaW5rOmhyZWY9IiNyZWN0LTAiLz48L2c+CjxnIHRyYW5zZm9ybT0idHJhbnNsYXRlKDExNjQsMjkxKSI+PHVzZSB4bGluazpocmVmPSIjcmVjdC0wIi8+PC9nPgo8ZyB0cmFuc2Zvcm09InRyYW5zbGF0ZSgxMjYxLDI5MSkiPjx1c2UgeGxpbms6aHJlZj0iI3JlY3QtMCIvPjwvZz4KPGcgdHJhbnNmb3JtPSJ0cmFuc2xhdGUoMTM1OCwyOTEpIj48dXNlIHhsaW5rOmhyZWY9IiNyZWN0LTAiLz48L2c+CjxnIHRyYW5zZm9ybT0idHJhbnNsYXRlKDE2NDksMjkxKSI+PHVzZSB4bGluazpocmVmPSIjZW1wdHktMCIvPjwvZz4KPGcgdHJhbnNmb3JtPSJ0cmFuc2xhdGUoMTc0NiwyOTEpIj48dXNlIHhsaW5rOmhyZWY9IiNuX3JiLTAiLz48L2c+CjxnIHRyYW5zZm9ybT0idHJhbnNsYXRlKDE4NDMsMjkxKSI+PHVzZSB4bGluazpocmVmPSIjcmVjdC0wIi8+PC9nPgo8ZyB0cmFuc2Zvcm09InRyYW5zbGF0ZSg4NzMsMzg4KSI+PHVzZSB4bGluazpocmVmPSIjdC0wIi8+PC9nPgo8ZyB0cmFuc2Zvcm09InRyYW5zbGF0ZSgxMDY3LDM4OCkiPjx1c2UgeGxpbms6aHJlZj0iI3J0LTAiLz48L2c+CjxnIHRyYW5zZm9ybT0idHJhbnNsYXRlKDExNjQsMzg4KSI+PHVzZSB4bGluazpocmVmPSIjcmVjdC0wIi8+PC9nPgo8ZyB0cmFuc2Zvcm09InRyYW5zbGF0ZSgxMzU4LDM4OCkiPjx1c2UgeGxpbms6aHJlZj0iI3JlY3QtMCIvPjwvZz4KPGcgdHJhbnNmb3JtPSJ0cmFuc2xhdGUoMTQ1NSwzODgpIj48dXNlIHhsaW5rOmhyZWY9IiNuX3JiLTAiLz48L2c+CjxnIHRyYW5zZm9ybT0idHJhbnNsYXRlKDE1NTIsMzg4KSI+PHVzZSB4bGluazpocmVmPSIjYi0wIi8+PC9nPgo8ZyB0cmFuc2Zvcm09InRyYW5zbGF0ZSgxNzQ2LDM4OCkiPjx1c2UgeGxpbms6aHJlZj0iI3JiLTAiLz48L2c+CjxnIHRyYW5zZm9ybT0idHJhbnNsYXRlKDE4NDMsMzg4KSI+PHVzZSB4bGluazpocmVmPSIjcmVjdC0wIi8+PC9nPgo8ZyB0cmFuc2Zvcm09InRyYW5zbGF0ZSgxOTQwLDM4OCkiPjx1c2UgeGxpbms6aHJlZj0iI2wtMCIvPjwvZz4KPGcgdHJhbnNmb3JtPSJ0cmFuc2xhdGUoNzc2LDQ4NSkiPjx1c2UgeGxpbms6aHJlZj0iI2ItMCIvPjwvZz4KPGcgdHJhbnNmb3JtPSJ0cmFuc2xhdGUoMTE2NCw0ODUpIj48dXNlIHhsaW5rOmhyZWY9IiNyZWN0LTAiLz48L2c+CjxnIHRyYW5zZm9ybT0idHJhbnNsYXRlKDEzNTgsNDg1KSI+PHVzZSB4bGluazpocmVmPSIjcmVjdC0wIi8+PC9nPgo8ZyB0cmFuc2Zvcm09InRyYW5zbGF0ZSgxNDU1LDQ4NSkiPjx1c2UgeGxpbms6aHJlZj0iI3JlY3QtMCIvPjwvZz4KPGcgdHJhbnNmb3JtPSJ0cmFuc2xhdGUoMTU1Miw0ODUpIj48dXNlIHhsaW5rOmhyZWY9IiNyZWN0LTAiLz48L2c+CjxnIHRyYW5zZm9ybT0idHJhbnNsYXRlKDE3NDYsNDg1KSI+PHVzZSB4bGluazpocmVmPSIjcmVjdC0wIi8+PC9nPgo8ZyB0cmFuc2Zvcm09InRyYW5zbGF0ZSg3NzYsNTgyKSI+PHVzZSB4bGluazpocmVmPSIjcmVjdC0wIi8+PC9nPgo8ZyB0cmFuc2Zvcm09InRyYW5zbGF0ZSg5NzAsNTgyKSI+PHVzZSB4bGluazpocmVmPSIjZW1wdHktMCIvPjwvZz4KPGcgdHJhbnNmb3JtPSJ0cmFuc2xhdGUoMTE2NCw1ODIpIj48dXNlIHhsaW5rOmhyZWY9IiN0LTAiLz48L2c+CjxnIHRyYW5zZm9ybT0idHJhbnNsYXRlKDEzNTgsNTgyKSI+PHVzZSB4bGluazpocmVmPSIjdC0wIi8+PC9nPgo8ZyB0cmFuc2Zvcm09InRyYW5zbGF0ZSgxNTUyLDU4MikiPjx1c2UgeGxpbms6aHJlZj0iI3QtMCIvPjwvZz4KPGcgdHJhbnNmb3JtPSJ0cmFuc2xhdGUoMTc0Niw1ODIpIj48dXNlIHhsaW5rOmhyZWY9IiN0LTAiLz48L2c+CjxnIHRyYW5zZm9ybT0idHJhbnNsYXRlKDE5NDAsNTgyKSI+PHVzZSB4bGluazpocmVmPSIjYi0wIi8+PC9nPgo8ZyB0cmFuc2Zvcm09InRyYW5zbGF0ZSg3NzYsNjc5KSI+PHVzZSB4bGluazpocmVmPSIjcmVjdC0wIi8+PC9nPgo8ZyB0cmFuc2Zvcm09InRyYW5zbGF0ZSg4NzMsNjc5KSI+PHVzZSB4bGluazpocmVmPSIjbGItMCIvPjwvZz4KPGcgdHJhbnNmb3JtPSJ0cmFuc2xhdGUoMTI2MSw2NzkpIj48dXNlIHhsaW5rOmhyZWY9IiNlbXB0eS0wIi8+PC9nPgo8ZyB0cmFuc2Zvcm09InRyYW5zbGF0ZSgxNDU1LDY3OSkiPjx1c2UgeGxpbms6aHJlZj0iI2VtcHR5LTAiLz48L2c+CjxnIHRyYW5zZm9ybT0idHJhbnNsYXRlKDE5NDAsNjc5KSI+PHVzZSB4bGluazpocmVmPSIjdC0wIi8+PC9nPgo8ZyB0cmFuc2Zvcm09InRyYW5zbGF0ZSgxOTQsNzc2KSI+PHVzZSB4bGluazpocmVmPSIjcmItMCIvPjwvZz4KPGcgdHJhbnNmb3JtPSJ0cmFuc2xhdGUoMjkxLDc3NikiPjx1c2UgeGxpbms6aHJlZj0iI3JlY3QtMCIvPjwvZz4KPGcgdHJhbnNmb3JtPSJ0cmFuc2xhdGUoMzg4LDc3NikiPjx1c2UgeGxpbms6aHJlZj0iI2xiLTAiLz48L2c+CjxnIHRyYW5zZm9ybT0idHJhbnNsYXRlKDU4Miw3NzYpIj48dXNlIHhsaW5rOmhyZWY9IiNlbXB0eS0wIi8+PC9nPgo8ZyB0cmFuc2Zvcm09InRyYW5zbGF0ZSg3NzYsNzc2KSI+PHVzZSB4bGluazpocmVmPSIjcnQtMCIvPjwvZz4KPGcgdHJhbnNmb3JtPSJ0cmFuc2xhdGUoODczLDc3NikiPjx1c2UgeGxpbms6aHJlZj0iI3JlY3QtMCIvPjwvZz4KPGcgdHJhbnNmb3JtPSJ0cmFuc2xhdGUoOTcwLDc3NikiPjx1c2UgeGxpbms6aHJlZj0iI3JlY3QtMCIvPjwvZz4KPGcgdHJhbnNmb3JtPSJ0cmFuc2xhdGUoMTA2Nyw3NzYpIj48dXNlIHhsaW5rOmhyZWY9IiNsLTAiLz48L2c+CjxnIHRyYW5zZm9ybT0idHJhbnNsYXRlKDE3NDYsNzc2KSI+PHVzZSB4bGluazpocmVmPSIjci0wIi8+PC9nPgo8ZyB0cmFuc2Zvcm09InRyYW5zbGF0ZSgxODQzLDc3NikiPjx1c2UgeGxpbms6aHJlZj0iI2wtMCIvPjwvZz4KPGcgdHJhbnNmb3JtPSJ0cmFuc2xhdGUoMjAzNyw3NzYpIj48dXNlIHhsaW5rOmhyZWY9IiNyLTAiLz48L2c+CjxnIHRyYW5zZm9ybT0idHJhbnNsYXRlKDIxMzQsNzc2KSI+PHVzZSB4bGluazpocmVmPSIjcmVjdC0wIi8+PC9nPgo8ZyB0cmFuc2Zvcm09InRyYW5zbGF0ZSgyMjMxLDc3NikiPjx1c2UgeGxpbms6aHJlZj0iI2xiLTAiLz48L2c+CjxnIHRyYW5zZm9ybT0idHJhbnNsYXRlKDI1MjIsNzc2KSI+PHVzZSB4bGluazpocmVmPSIjci0wIi8+PC9nPgo8ZyB0cmFuc2Zvcm09InRyYW5zbGF0ZSgyNjE5LDc3NikiPjx1c2UgeGxpbms6aHJlZj0iI3JlY3QtMCIvPjwvZz4KPGcgdHJhbnNmb3JtPSJ0cmFuc2xhdGUoMjcxNiw3NzYpIj48dXNlIHhsaW5rOmhyZWY9IiNsYi0wIi8+PC9nPgo8ZyB0cmFuc2Zvcm09InRyYW5zbGF0ZSgxOTQsODczKSI+PHVzZSB4bGluazpocmVmPSIjdC0wIi8+PC9nPgo8ZyB0cmFuc2Zvcm09InRyYW5zbGF0ZSgzODgsODczKSI+PHVzZSB4bGluazpocmVmPSIjdC0wIi8+PC9nPgo8ZyB0cmFuc2Zvcm09InRyYW5zbGF0ZSg1ODIsODczKSI+PHVzZSB4bGluazpocmVmPSIjbl9yYi0wIi8+PC9nPgo8ZyB0cmFuc2Zvcm09InRyYW5zbGF0ZSg2NzksODczKSI+PHVzZSB4bGluazpocmVmPSIjYi0wIi8+PC9nPgo8ZyB0cmFuc2Zvcm09InRyYW5zbGF0ZSgxMTY0LDg3MykiPjx1c2UgeGxpbms6aHJlZj0iI2ItMCIvPjwvZz4KPGcgdHJhbnNmb3JtPSJ0cmFuc2xhdGUoMTQ1NSw4NzMpIj48dXNlIHhsaW5rOmhyZWY9IiNyLTAiLz48L2c+CjxnIHRyYW5zZm9ybT0idHJhbnNsYXRlKDE1NTIsODczKSI+PHVzZSB4bGluazpocmVmPSIjbC0wIi8+PC9nPgo8ZyB0cmFuc2Zvcm09InRyYW5zbGF0ZSgyMjMxLDg3MykiPjx1c2UgeGxpbms6aHJlZj0iI3J0LTAiLz48L2c+CjxnIHRyYW5zZm9ybT0idHJhbnNsYXRlKDIzMjgsODczKSI+PHVzZSB4bGluazpocmVmPSIjbC0wIi8+PC9nPgo8ZyB0cmFuc2Zvcm09InRyYW5zbGF0ZSgyNzE2LDg3MykiPjx1c2UgeGxpbms6aHJlZj0iI3QtMCIvPjwvZz4KPGcgdHJhbnNmb3JtPSJ0cmFuc2xhdGUoMCw5NzApIj48dXNlIHhsaW5rOmhyZWY9IiNyYi0wIi8+PC9nPgo8ZyB0cmFuc2Zvcm09InRyYW5zbGF0ZSg5Nyw5NzApIj48dXNlIHhsaW5rOmhyZWY9IiNsLTAiLz48L2c+CjxnIHRyYW5zZm9ybT0idHJhbnNsYXRlKDE5NCw5NzApIj48dXNlIHhsaW5rOmhyZWY9IiNuX3JiLTAiLz48L2c+CjxnIHRyYW5zZm9ybT0idHJhbnNsYXRlKDI5MSw5NzApIj48dXNlIHhsaW5rOmhyZWY9IiNiLTAiLz48L2c+CjxnIHRyYW5zZm9ybT0idHJhbnNsYXRlKDQ4NSw5NzApIj48dXNlIHhsaW5rOmhyZWY9IiNyYi0wIi8+PC9nPgo8ZyB0cmFuc2Zvcm09InRyYW5zbGF0ZSg1ODIsOTcwKSI+PHVzZSB4bGluazpocmVmPSIjcmVjdC0wIi8+PC9nPgo8ZyB0cmFuc2Zvcm09InRyYW5zbGF0ZSg2NzksOTcwKSI+PHVzZSB4bGluazpocmVmPSIjcmVjdC0wIi8+PC9nPgo8ZyB0cmFuc2Zvcm09InRyYW5zbGF0ZSg3NzYsOTcwKSI+PHVzZSB4bGluazpocmVmPSIjbl9yYi0wIi8+PC9nPgo8ZyB0cmFuc2Zvcm09InRyYW5zbGF0ZSg4NzMsOTcwKSI+PHVzZSB4bGluazpocmVmPSIjcmItMCIvPjwvZz4KPGcgdHJhbnNmb3JtPSJ0cmFuc2xhdGUoOTcwLDk3MCkiPjx1c2UgeGxpbms6aHJlZj0iI2wtMCIvPjwvZz4KPGcgdHJhbnNmb3JtPSJ0cmFuc2xhdGUoMTA2Nyw5NzApIj48dXNlIHhsaW5rOmhyZWY9IiNuX3JiLTAiLz48L2c+CjxnIHRyYW5zZm9ybT0idHJhbnNsYXRlKDExNjQsOTcwKSI+PHVzZSB4bGluazpocmVmPSIjcmVjdC0wIi8+PC9nPgo8ZyB0cmFuc2Zvcm09InRyYW5zbGF0ZSgxNTUyLDk3MCkiPjx1c2UgeGxpbms6aHJlZj0iI25fcmItMCIvPjwvZz4KPGcgdHJhbnNmb3JtPSJ0cmFuc2xhdGUoMTY0OSw5NzApIj48dXNlIHhsaW5rOmhyZWY9IiNiLTAiLz48L2c+CjxnIHRyYW5zZm9ybT0idHJhbnNsYXRlKDIwMzcsOTcwKSI+PHVzZSB4bGluazpocmVmPSIjcmItMCIvPjwvZz4KPGcgdHJhbnNmb3JtPSJ0cmFuc2xhdGUoMjEzNCw5NzApIj48dXNlIHhsaW5rOmhyZWY9IiNsYi0wIi8+PC9nPgo8ZyB0cmFuc2Zvcm09InRyYW5zbGF0ZSgyNTIyLDk3MCkiPjx1c2UgeGxpbms6aHJlZj0iI2VtcHR5LTAiLz48L2c+CjxnIHRyYW5zZm9ybT0idHJhbnNsYXRlKDAsMTA2NykiPjx1c2UgeGxpbms6aHJlZj0iI3JlY3QtMCIvPjwvZz4KPGcgdHJhbnNmb3JtPSJ0cmFuc2xhdGUoMTk0LDEwNjcpIj48dXNlIHhsaW5rOmhyZWY9IiNyLTAiLz48L2c+CjxnIHRyYW5zZm9ybT0idHJhbnNsYXRlKDI5MSwxMDY3KSI+PHVzZSB4bGluazpocmVmPSIjcmVjdC0wIi8+PC9nPgo8ZyB0cmFuc2Zvcm09InRyYW5zbGF0ZSg0ODUsMTA2NykiPjx1c2UgeGxpbms6aHJlZj0iI3QtMCIvPjwvZz4KPGcgdHJhbnNmb3JtPSJ0cmFuc2xhdGUoNjc5LDEwNjcpIj48dXNlIHhsaW5rOmhyZWY9IiNyZWN0LTAiLz48L2c+CjxnIHRyYW5zZm9ybT0idHJhbnNsYXRlKDc3NiwxMDY3KSI+PHVzZSB4bGluazpocmVmPSIjcmVjdC0wIi8+PC9nPgo8ZyB0cmFuc2Zvcm09InRyYW5zbGF0ZSg4NzMsMTA2NykiPjx1c2UgeGxpbms6aHJlZj0iI2x0LTAiLz48L2c+CjxnIHRyYW5zZm9ybT0idHJhbnNsYXRlKDEwNjcsMTA2NykiPjx1c2UgeGxpbms6aHJlZj0iI3ItMCIvPjwvZz4KPGcgdHJhbnNmb3JtPSJ0cmFuc2xhdGUoMTE2NCwxMDY3KSI+PHVzZSB4bGluazpocmVmPSIjcmVjdC0wIi8+PC9nPgo8ZyB0cmFuc2Zvcm09InRyYW5zbGF0ZSgxNDU1LDEwNjcpIj48dXNlIHhsaW5rOmhyZWY9IiNyLTAiLz48L2c+CjxnIHRyYW5zZm9ybT0idHJhbnNsYXRlKDE1NTIsMTA2NykiPjx1c2UgeGxpbms6aHJlZj0iI3JlY3QtMCIvPjwvZz4KPGcgdHJhbnNmb3JtPSJ0cmFuc2xhdGUoMTY0OSwxMDY3KSI+PHVzZSB4bGluazpocmVmPSIjbHQtMCIvPjwvZz4KPGcgdHJhbnNmb3JtPSJ0cmFuc2xhdGUoMjAzNywxMDY3KSI+PHVzZSB4bGluazpocmVmPSIjcmVjdC0wIi8+PC9nPgo8ZyB0cmFuc2Zvcm09InRyYW5zbGF0ZSgyMTM0LDEwNjcpIj48dXNlIHhsaW5rOmhyZWY9IiNyZWN0LTAiLz48L2c+CjxnIHRyYW5zZm9ybT0idHJhbnNsYXRlKDIyMzEsMTA2NykiPjx1c2UgeGxpbms6aHJlZj0iI3JlY3QtMCIvPjwvZz4KPGcgdHJhbnNmb3JtPSJ0cmFuc2xhdGUoMjMyOCwxMDY3KSI+PHVzZSB4bGluazpocmVmPSIjcmVjdC0wIi8+PC9nPgo8ZyB0cmFuc2Zvcm09InRyYW5zbGF0ZSgyNDI1LDEwNjcpIj48dXNlIHhsaW5rOmhyZWY9IiNsYi0wIi8+PC9nPgo8ZyB0cmFuc2Zvcm09InRyYW5zbGF0ZSgyNTIyLDEwNjcpIj48dXNlIHhsaW5rOmhyZWY9IiNuX3JiLTAiLz48L2c+CjxnIHRyYW5zZm9ybT0idHJhbnNsYXRlKDI2MTksMTA2NykiPjx1c2UgeGxpbms6aHJlZj0iI2ItMCIvPjwvZz4KPGcgdHJhbnNmb3JtPSJ0cmFuc2xhdGUoMCwxMTY0KSI+PHVzZSB4bGluazpocmVmPSIjcmVjdC0wIi8+PC9nPgo8ZyB0cmFuc2Zvcm09InRyYW5zbGF0ZSg5NywxMTY0KSI+PHVzZSB4bGluazpocmVmPSIjbGItMCIvPjwvZz4KPGcgdHJhbnNmb3JtPSJ0cmFuc2xhdGUoMjkxLDExNjQpIj48dXNlIHhsaW5rOmhyZWY9IiNyZWN0LTAiLz48L2c+CjxnIHRyYW5zZm9ybT0idHJhbnNsYXRlKDM4OCwxMTY0KSI+PHVzZSB4bGluazpocmVmPSIjbGItMCIvPjwvZz4KPGcgdHJhbnNmb3JtPSJ0cmFuc2xhdGUoNTgyLDExNjQpIj48dXNlIHhsaW5rOmhyZWY9IiNyLTAiLz48L2c+CjxnIHRyYW5zZm9ybT0idHJhbnNsYXRlKDY3OSwxMTY0KSI+PHVzZSB4bGluazpocmVmPSIjbHQtMCIvPjwvZz4KPGcgdHJhbnNmb3JtPSJ0cmFuc2xhdGUoOTcwLDExNjQpIj48dXNlIHhsaW5rOmhyZWY9IiNlbXB0eS0wIi8+PC9nPgo8ZyB0cmFuc2Zvcm09InRyYW5zbGF0ZSgxMTY0LDExNjQpIj48dXNlIHhsaW5rOmhyZWY9IiNyZWN0LTAiLz48L2c+CjxnIHRyYW5zZm9ybT0idHJhbnNsYXRlKDEyNjEsMTE2NCkiPjx1c2UgeGxpbms6aHJlZj0iI2wtMCIvPjwvZz4KPGcgdHJhbnNmb3JtPSJ0cmFuc2xhdGUoMTU1MiwxMTY0KSI+PHVzZSB4bGluazpocmVmPSIjdC0wIi8+PC9nPgo8ZyB0cmFuc2Zvcm09InRyYW5zbGF0ZSgxNzQ2LDExNjQpIj48dXNlIHhsaW5rOmhyZWY9IiNyYi0wIi8+PC9nPgo8ZyB0cmFuc2Zvcm09InRyYW5zbGF0ZSgxODQzLDExNjQpIj48dXNlIHhsaW5rOmhyZWY9IiNsYi0wIi8+PC9nPgo8ZyB0cmFuc2Zvcm09InRyYW5zbGF0ZSgxOTQwLDExNjQpIj48dXNlIHhsaW5rOmhyZWY9IiNuX3JiLTAiLz48L2c+CjxnIHRyYW5zZm9ybT0idHJhbnNsYXRlKDIwMzcsMTE2NCkiPjx1c2UgeGxpbms6aHJlZj0iI3JlY3QtMCIvPjwvZz4KPGcgdHJhbnNmb3JtPSJ0cmFuc2xhdGUoMjIzMSwxMTY0KSI+PHVzZSB4bGluazpocmVmPSIjdC0wIi8+PC9nPgo8ZyB0cmFuc2Zvcm09InRyYW5zbGF0ZSgyNDI1LDExNjQpIj48dXNlIHhsaW5rOmhyZWY9IiNyZWN0LTAiLz48L2c+CjxnIHRyYW5zZm9ybT0idHJhbnNsYXRlKDI1MjIsMTE2NCkiPjx1c2UgeGxpbms6aHJlZj0iI3JlY3QtMCIvPjwvZz4KPGcgdHJhbnNmb3JtPSJ0cmFuc2xhdGUoMjYxOSwxMTY0KSI+PHVzZSB4bGluazpocmVmPSIjcmVjdC0wIi8+PC9nPgo8ZyB0cmFuc2Zvcm09InRyYW5zbGF0ZSgyNzE2LDExNjQpIj48dXNlIHhsaW5rOmhyZWY9IiNsYi0wIi8+PC9nPgo8ZyB0cmFuc2Zvcm09InRyYW5zbGF0ZSgwLDEyNjEpIj48dXNlIHhsaW5rOmhyZWY9IiNydC0wIi8+PC9nPgo8ZyB0cmFuc2Zvcm09InRyYW5zbGF0ZSg5NywxMjYxKSI+PHVzZSB4bGluazpocmVmPSIjcmVjdC0wIi8+PC9nPgo8ZyB0cmFuc2Zvcm09InRyYW5zbGF0ZSgyOTEsMTI2MSkiPjx1c2UgeGxpbms6aHJlZj0iI3J0LTAiLz48L2c+CjxnIHRyYW5zZm9ybT0idHJhbnNsYXRlKDM4OCwxMjYxKSI+PHVzZSB4bGluazpocmVmPSIjbHQtMCIvPjwvZz4KPGcgdHJhbnNmb3JtPSJ0cmFuc2xhdGUoODczLDEyNjEpIj48dXNlIHhsaW5rOmhyZWY9IiNlbXB0eS0wIi8+PC9nPgo8ZyB0cmFuc2Zvcm09InRyYW5zbGF0ZSgxMTY0LDEyNjEpIj48dXNlIHhsaW5rOmhyZWY9IiN0LTAiLz48L2c+CjxnIHRyYW5zZm9ybT0idHJhbnNsYXRlKDEzNTgsMTI2MSkiPjx1c2UgeGxpbms6aHJlZj0iI3JiLTAiLz48L2c+CjxnIHRyYW5zZm9ybT0idHJhbnNsYXRlKDE0NTUsMTI2MSkiPjx1c2UgeGxpbms6aHJlZj0iI2wtMCIvPjwvZz4KPGcgdHJhbnNmb3JtPSJ0cmFuc2xhdGUoMTc0NiwxMjYxKSI+PHVzZSB4bGluazpocmVmPSIjcnQtMCIvPjwvZz4KPGcgdHJhbnNmb3JtPSJ0cmFuc2xhdGUoMTg0MywxMjYxKSI+PHVzZSB4bGluazpocmVmPSIjcmVjdC0wIi8+PC9nPgo8ZyB0cmFuc2Zvcm09InRyYW5zbGF0ZSgxOTQwLDEyNjEpIj48dXNlIHhsaW5rOmhyZWY9IiNyZWN0LTAiLz48L2c+CjxnIHRyYW5zZm9ybT0idHJhbnNsYXRlKDIwMzcsMTI2MSkiPjx1c2UgeGxpbms6aHJlZj0iI3JlY3QtMCIvPjwvZz4KPGcgdHJhbnNmb3JtPSJ0cmFuc2xhdGUoMjEzNCwxMjYxKSI+PHVzZSB4bGluazpocmVmPSIjbC0wIi8+PC9nPgo8ZyB0cmFuc2Zvcm09InRyYW5zbGF0ZSgyMzI4LDEyNjEpIj48dXNlIHhsaW5rOmhyZWY9IiNyLTAiLz48L2c+CjxnIHRyYW5zZm9ybT0idHJhbnNsYXRlKDI0MjUsMTI2MSkiPjx1c2UgeGxpbms6aHJlZj0iI2x0LTAiLz48L2c+CjxnIHRyYW5zZm9ybT0idHJhbnNsYXRlKDI3MTYsMTI2MSkiPjx1c2UgeGxpbms6aHJlZj0iI3QtMCIvPjwvZz4KPGcgdHJhbnNmb3JtPSJ0cmFuc2xhdGUoOTcsMTM1OCkiPjx1c2UgeGxpbms6aHJlZj0iI3QtMCIvPjwvZz4KPGcgdHJhbnNmb3JtPSJ0cmFuc2xhdGUoNTgyLDEzNTgpIj48dXNlIHhsaW5rOmhyZWY9IiNyLTAiLz48L2c+CjxnIHRyYW5zZm9ybT0idHJhbnNsYXRlKDY3OSwxMzU4KSI+PHVzZSB4bGluazpocmVmPSIjcmVjdC0wIi8+PC9nPgo8ZyB0cmFuc2Zvcm09InRyYW5zbGF0ZSg3NzYsMTM1OCkiPjx1c2UgeGxpbms6aHJlZj0iI2wtMCIvPjwvZz4KPGcgdHJhbnNmb3JtPSJ0cmFuc2xhdGUoMTA2NywxMzU4KSI+PHVzZSB4bGluazpocmVmPSIjZW1wdHktMCIvPjwvZz4KPGcgdHJhbnNmb3JtPSJ0cmFuc2xhdGUoMTM1OCwxMzU4KSI+PHVzZSB4bGluazpocmVmPSIjcmVjdC0wIi8+PC9nPgo8ZyB0cmFuc2Zvcm09InRyYW5zbGF0ZSgxNjQ5LDEzNTgpIj48dXNlIHhsaW5rOmhyZWY9IiNlbXB0eS0wIi8+PC9nPgo8ZyB0cmFuc2Zvcm09InRyYW5zbGF0ZSgxOTQwLDEzNTgpIj48dXNlIHhsaW5rOmhyZWY9IiN0LTAiLz48L2c+CjxnIHRyYW5zZm9ybT0idHJhbnNsYXRlKDIyMzEsMTM1OCkiPjx1c2UgeGxpbms6aHJlZj0iI2VtcHR5LTAiLz48L2c+CjxnIHRyYW5zZm9ybT0idHJhbnNsYXRlKDAsMTQ1NSkiPjx1c2UgeGxpbms6aHJlZj0iI2ItMCIvPjwvZz4KPGcgdHJhbnNmb3JtPSJ0cmFuc2xhdGUoMjkxLDE0NTUpIj48dXNlIHhsaW5rOmhyZWY9IiNiLTAiLz48L2c+CjxnIHRyYW5zZm9ybT0idHJhbnNsYXRlKDY3OSwxNDU1KSI+PHVzZSB4bGluazpocmVmPSIjcmVjdC0wIi8+PC9nPgo8ZyB0cmFuc2Zvcm09InRyYW5zbGF0ZSgxMTY0LDE0NTUpIj48dXNlIHhsaW5rOmhyZWY9IiNlbXB0eS0wIi8+PC9nPgo8ZyB0cmFuc2Zvcm09InRyYW5zbGF0ZSgxMzU4LDE0NTUpIj48dXNlIHhsaW5rOmhyZWY9IiNydC0wIi8+PC9nPgo8ZyB0cmFuc2Zvcm09InRyYW5zbGF0ZSgxNDU1LDE0NTUpIj48dXNlIHhsaW5rOmhyZWY9IiNyZWN0LTAiLz48L2c+CjxnIHRyYW5zZm9ybT0idHJhbnNsYXRlKDE1NTIsMTQ1NSkiPjx1c2UgeGxpbms6aHJlZj0iI2xiLTAiLz48L2c+CjxnIHRyYW5zZm9ybT0idHJhbnNsYXRlKDE4NDMsMTQ1NSkiPjx1c2UgeGxpbms6aHJlZj0iI2VtcHR5LTAiLz48L2c+CjxnIHRyYW5zZm9ybT0idHJhbnNsYXRlKDIzMjgsMTQ1NSkiPjx1c2UgeGxpbms6aHJlZj0iI3JiLTAiLz48L2c+CjxnIHRyYW5zZm9ybT0idHJhbnNsYXRlKDI0MjUsMTQ1NSkiPjx1c2UgeGxpbms6aHJlZj0iI2xiLTAiLz48L2c+CjxnIHRyYW5zZm9ybT0idHJhbnNsYXRlKDI2MTksMTQ1NSkiPjx1c2UgeGxpbms6aHJlZj0iI3ItMCIvPjwvZz4KPGcgdHJhbnNmb3JtPSJ0cmFuc2xhdGUoMjcxNiwxNDU1KSI+PHVzZSB4bGluazpocmVmPSIjbGItMCIvPjwvZz4KPGcgdHJhbnNmb3JtPSJ0cmFuc2xhdGUoMCwxNTUyKSI+PHVzZSB4bGluazpocmVmPSIjcmVjdC0wIi8+PC9nPgo8ZyB0cmFuc2Zvcm09InRyYW5zbGF0ZSgxOTQsMTU1MikiPjx1c2UgeGxpbms6aHJlZj0iI25fcmItMCIvPjwvZz4KPGcgdHJhbnNmb3JtPSJ0cmFuc2xhdGUoMjkxLDE1NTIpIj48dXNlIHhsaW5rOmhyZWY9IiNyZWN0LTAiLz48L2c+CjxnIHRyYW5zZm9ybT0idHJhbnNsYXRlKDM4OCwxNTUyKSI+PHVzZSB4bGluazpocmVmPSIjcmVjdC0wIi8+PC9nPgo8ZyB0cmFuc2Zvcm09InRyYW5zbGF0ZSg0ODUsMTU1MikiPjx1c2UgeGxpbms6aHJlZj0iI3JlY3QtMCIvPjwvZz4KPGcgdHJhbnNmb3JtPSJ0cmFuc2xhdGUoNTgyLDE1NTIpIj48dXNlIHhsaW5rOmhyZWY9IiNyZWN0LTAiLz48L2c+CjxnIHRyYW5zZm9ybT0idHJhbnNsYXRlKDY3OSwxNTUyKSI+PHVzZSB4bGluazpocmVmPSIjcmVjdC0wIi8+PC9nPgo8ZyB0cmFuc2Zvcm09InRyYW5zbGF0ZSg5NzAsMTU1MikiPjx1c2UgeGxpbms6aHJlZj0iI3ItMCIvPjwvZz4KPGcgdHJhbnNmb3JtPSJ0cmFuc2xhdGUoMTA2NywxNTUyKSI+PHVzZSB4bGluazpocmVmPSIjbGItMCIvPjwvZz4KPGcgdHJhbnNmb3JtPSJ0cmFuc2xhdGUoMTI2MSwxNTUyKSI+PHVzZSB4bGluazpocmVmPSIjZW1wdHktMCIvPjwvZz4KPGcgdHJhbnNmb3JtPSJ0cmFuc2xhdGUoMTQ1NSwxNTUyKSI+PHVzZSB4bGluazpocmVmPSIjcnQtMCIvPjwvZz4KPGcgdHJhbnNmb3JtPSJ0cmFuc2xhdGUoMTU1MiwxNTUyKSI+PHVzZSB4bGluazpocmVmPSIjcmVjdC0wIi8+PC9nPgo8ZyB0cmFuc2Zvcm09InRyYW5zbGF0ZSgxNjQ5LDE1NTIpIj48dXNlIHhsaW5rOmhyZWY9IiNsYi0wIi8+PC9nPgo8ZyB0cmFuc2Zvcm09InRyYW5zbGF0ZSgyMDM3LDE1NTIpIj48dXNlIHhsaW5rOmhyZWY9IiNlbXB0eS0wIi8+PC9nPgo8ZyB0cmFuc2Zvcm09InRyYW5zbGF0ZSgyMjMxLDE1NTIpIj48dXNlIHhsaW5rOmhyZWY9IiNuX3JiLTAiLz48L2c+CjxnIHRyYW5zZm9ybT0idHJhbnNsYXRlKDIzMjgsMTU1MikiPjx1c2UgeGxpbms6aHJlZj0iI3JlY3QtMCIvPjwvZz4KPGcgdHJhbnNmb3JtPSJ0cmFuc2xhdGUoMjQyNSwxNTUyKSI+PHVzZSB4bGluazpocmVmPSIjcmVjdC0wIi8+PC9nPgo8ZyB0cmFuc2Zvcm09InRyYW5zbGF0ZSgyNTIyLDE1NTIpIj48dXNlIHhsaW5rOmhyZWY9IiNsLTAiLz48L2c+CjxnIHRyYW5zZm9ybT0idHJhbnNsYXRlKDI3MTYsMTU1MikiPjx1c2UgeGxpbms6aHJlZj0iI3JlY3QtMCIvPjwvZz4KPGcgdHJhbnNmb3JtPSJ0cmFuc2xhdGUoMCwxNjQ5KSI+PHVzZSB4bGluazpocmVmPSIjcmVjdC0wIi8+PC9nPgo8ZyB0cmFuc2Zvcm09InRyYW5zbGF0ZSg5NywxNjQ5KSI+PHVzZSB4bGluazpocmVmPSIjcmVjdC0wIi8+PC9nPgo8ZyB0cmFuc2Zvcm09InRyYW5zbGF0ZSgxOTQsMTY0OSkiPjx1c2UgeGxpbms6aHJlZj0iI3JlY3QtMCIvPjwvZz4KPGcgdHJhbnNmb3JtPSJ0cmFuc2xhdGUoMjkxLDE2NDkpIj48dXNlIHhsaW5rOmhyZWY9IiNyZWN0LTAiLz48L2c+CjxnIHRyYW5zZm9ybT0idHJhbnNsYXRlKDQ4NSwxNjQ5KSI+PHVzZSB4bGluazpocmVmPSIjcmVjdC0wIi8+PC9nPgo8ZyB0cmFuc2Zvcm09InRyYW5zbGF0ZSg2NzksMTY0OSkiPjx1c2UgeGxpbms6aHJlZj0iI3JlY3QtMCIvPjwvZz4KPGcgdHJhbnNmb3JtPSJ0cmFuc2xhdGUoMTA2NywxNjQ5KSI+PHVzZSB4bGluazpocmVmPSIjcmVjdC0wIi8+PC9nPgo8ZyB0cmFuc2Zvcm09InRyYW5zbGF0ZSgxMzU4LDE2NDkpIj48dXNlIHhsaW5rOmhyZWY9IiNlbXB0eS0wIi8+PC9nPgo8ZyB0cmFuc2Zvcm09InRyYW5zbGF0ZSgxNTUyLDE2NDkpIj48dXNlIHhsaW5rOmhyZWY9IiNydC0wIi8+PC9nPgo8ZyB0cmFuc2Zvcm09InRyYW5zbGF0ZSgxNjQ5LDE2NDkpIj48dXNlIHhsaW5rOmhyZWY9IiNyZWN0LTAiLz48L2c+CjxnIHRyYW5zZm9ybT0idHJhbnNsYXRlKDE3NDYsMTY0OSkiPjx1c2UgeGxpbms6aHJlZj0iI3JlY3QtMCIvPjwvZz4KPGcgdHJhbnNmb3JtPSJ0cmFuc2xhdGUoMTg0MywxNjQ5KSI+PHVzZSB4bGluazpocmVmPSIjcmVjdC0wIi8+PC9nPgo8ZyB0cmFuc2Zvcm09InRyYW5zbGF0ZSgxOTQwLDE2NDkpIj48dXNlIHhsaW5rOmhyZWY9IiNsLTAiLz48L2c+CjxnIHRyYW5zZm9ybT0idHJhbnNsYXRlKDIxMzQsMTY0OSkiPjx1c2UgeGxpbms6aHJlZj0iI3JiLTAiLz48L2c+CjxnIHRyYW5zZm9ybT0idHJhbnNsYXRlKDIyMzEsMTY0OSkiPjx1c2UgeGxpbms6aHJlZj0iI3JlY3QtMCIvPjwvZz4KPGcgdHJhbnNmb3JtPSJ0cmFuc2xhdGUoMjMyOCwxNjQ5KSI+PHVzZSB4bGluazpocmVmPSIjcmVjdC0wIi8+PC9nPgo8ZyB0cmFuc2Zvcm09InRyYW5zbGF0ZSgyNDI1LDE2NDkpIj48dXNlIHhsaW5rOmhyZWY9IiNyZWN0LTAiLz48L2c+CjxnIHRyYW5zZm9ybT0idHJhbnNsYXRlKDI2MTksMTY0OSkiPjx1c2UgeGxpbms6aHJlZj0iI3ItMCIvPjwvZz4KPGcgdHJhbnNmb3JtPSJ0cmFuc2xhdGUoMjcxNiwxNjQ5KSI+PHVzZSB4bGluazpocmVmPSIjbHQtMCIvPjwvZz4KPGcgdHJhbnNmb3JtPSJ0cmFuc2xhdGUoMCwxNzQ2KSI+PHVzZSB4bGluazpocmVmPSIjcmVjdC0wIi8+PC9nPgo8ZyB0cmFuc2Zvcm09InRyYW5zbGF0ZSgyOTEsMTc0NikiPjx1c2UgeGxpbms6aHJlZj0iI3JlY3QtMCIvPjwvZz4KPGcgdHJhbnNmb3JtPSJ0cmFuc2xhdGUoMzg4LDE3NDYpIj48dXNlIHhsaW5rOmhyZWY9IiNyZWN0LTAiLz48L2c+CjxnIHRyYW5zZm9ybT0idHJhbnNsYXRlKDQ4NSwxNzQ2KSI+PHVzZSB4bGluazpocmVmPSIjcmVjdC0wIi8+PC9nPgo8ZyB0cmFuc2Zvcm09InRyYW5zbGF0ZSg1ODIsMTc0NikiPjx1c2UgeGxpbms6aHJlZj0iI3JlY3QtMCIvPjwvZz4KPGcgdHJhbnNmb3JtPSJ0cmFuc2xhdGUoNjc5LDE3NDYpIj48dXNlIHhsaW5rOmhyZWY9IiNyZWN0LTAiLz48L2c+CjxnIHRyYW5zZm9ybT0idHJhbnNsYXRlKDc3NiwxNzQ2KSI+PHVzZSB4bGluazpocmVmPSIjbGItMCIvPjwvZz4KPGcgdHJhbnNmb3JtPSJ0cmFuc2xhdGUoOTcwLDE3NDYpIj48dXNlIHhsaW5rOmhyZWY9IiNyYi0wIi8+PC9nPgo8ZyB0cmFuc2Zvcm09InRyYW5zbGF0ZSgxMDY3LDE3NDYpIj48dXNlIHhsaW5rOmhyZWY9IiNsdC0wIi8+PC9nPgo8ZyB0cmFuc2Zvcm09InRyYW5zbGF0ZSgxMTY0LDE3NDYpIj48dXNlIHhsaW5rOmhyZWY9IiNuX3JiLTAiLz48L2c+CjxnIHRyYW5zZm9ybT0idHJhbnNsYXRlKDEyNjEsMTc0NikiPjx1c2UgeGxpbms6aHJlZj0iI2ItMCIvPjwvZz4KPGcgdHJhbnNmb3JtPSJ0cmFuc2xhdGUoMTQ1NSwxNzQ2KSI+PHVzZSB4bGluazpocmVmPSIjZW1wdHktMCIvPjwvZz4KPGcgdHJhbnNmb3JtPSJ0cmFuc2xhdGUoMTc0NiwxNzQ2KSI+PHVzZSB4bGluazpocmVmPSIjdC0wIi8+PC9nPgo8ZyB0cmFuc2Zvcm09InRyYW5zbGF0ZSgyMTM0LDE3NDYpIj48dXNlIHhsaW5rOmhyZWY9IiNyZWN0LTAiLz48L2c+CjxnIHRyYW5zZm9ybT0idHJhbnNsYXRlKDIyMzEsMTc0NikiPjx1c2UgeGxpbms6aHJlZj0iI2x0LTAiLz48L2c+CjxnIHRyYW5zZm9ybT0idHJhbnNsYXRlKDI0MjUsMTc0NikiPjx1c2UgeGxpbms6aHJlZj0iI3QtMCIvPjwvZz4KPGcgdHJhbnNmb3JtPSJ0cmFuc2xhdGUoMCwxODQzKSI+PHVzZSB4bGluazpocmVmPSIjcmVjdC0wIi8+PC9nPgo8ZyB0cmFuc2Zvcm09InRyYW5zbGF0ZSgyOTEsMTg0MykiPjx1c2UgeGxpbms6aHJlZj0iI3JlY3QtMCIvPjwvZz4KPGcgdHJhbnNmb3JtPSJ0cmFuc2xhdGUoNjc5LDE4NDMpIj48dXNlIHhsaW5rOmhyZWY9IiNyZWN0LTAiLz48L2c+CjxnIHRyYW5zZm9ybT0idHJhbnNsYXRlKDc3NiwxODQzKSI+PHVzZSB4bGluazpocmVmPSIjbHQtMCIvPjwvZz4KPGcgdHJhbnNmb3JtPSJ0cmFuc2xhdGUoOTcwLDE4NDMpIj48dXNlIHhsaW5rOmhyZWY9IiN0LTAiLz48L2c+CjxnIHRyYW5zZm9ybT0idHJhbnNsYXRlKDExNjQsMTg0MykiPjx1c2UgeGxpbms6aHJlZj0iI3ItMCIvPjwvZz4KPGcgdHJhbnNmb3JtPSJ0cmFuc2xhdGUoMTI2MSwxODQzKSI+PHVzZSB4bGluazpocmVmPSIjbHQtMCIvPjwvZz4KPGcgdHJhbnNmb3JtPSJ0cmFuc2xhdGUoMTU1MiwxODQzKSI+PHVzZSB4bGluazpocmVmPSIjci0wIi8+PC9nPgo8ZyB0cmFuc2Zvcm09InRyYW5zbGF0ZSgxNjQ5LDE4NDMpIj48dXNlIHhsaW5rOmhyZWY9IiNsLTAiLz48L2c+CjxnIHRyYW5zZm9ybT0idHJhbnNsYXRlKDE5NDAsMTg0MykiPjx1c2UgeGxpbms6aHJlZj0iI2ItMCIvPjwvZz4KPGcgdHJhbnNmb3JtPSJ0cmFuc2xhdGUoMjAzNywxODQzKSI+PHVzZSB4bGluazpocmVmPSIjbl9yYi0wIi8+PC9nPgo8ZyB0cmFuc2Zvcm09InRyYW5zbGF0ZSgyMTM0LDE4NDMpIj48dXNlIHhsaW5rOmhyZWY9IiNyZWN0LTAiLz48L2c+CjxnIHRyYW5zZm9ybT0idHJhbnNsYXRlKDIyMzEsMTg0MykiPjx1c2UgeGxpbms6aHJlZj0iI25fcmItMCIvPjwvZz4KPGcgdHJhbnNmb3JtPSJ0cmFuc2xhdGUoMjMyOCwxODQzKSI+PHVzZSB4bGluazpocmVmPSIjYi0wIi8+PC9nPgo8ZyB0cmFuc2Zvcm09InRyYW5zbGF0ZSgyNjE5LDE4NDMpIj48dXNlIHhsaW5rOmhyZWY9IiNyLTAiLz48L2c+CjxnIHRyYW5zZm9ybT0idHJhbnNsYXRlKDI3MTYsMTg0MykiPjx1c2UgeGxpbms6aHJlZj0iI2wtMCIvPjwvZz4KPGcgdHJhbnNmb3JtPSJ0cmFuc2xhdGUoMCwxOTQwKSI+PHVzZSB4bGluazpocmVmPSIjdC0wIi8+PC9nPgo8ZyB0cmFuc2Zvcm09InRyYW5zbGF0ZSgyOTEsMTk0MCkiPjx1c2UgeGxpbms6aHJlZj0iI3J0LTAiLz48L2c+CjxnIHRyYW5zZm9ybT0idHJhbnNsYXRlKDM4OCwxOTQwKSI+PHVzZSB4bGluazpocmVmPSIjcmVjdC0wIi8+PC9nPgo8ZyB0cmFuc2Zvcm09InRyYW5zbGF0ZSg0ODUsMTk0MCkiPjx1c2UgeGxpbms6aHJlZj0iI3JlY3QtMCIvPjwvZz4KPGcgdHJhbnNmb3JtPSJ0cmFuc2xhdGUoNTgyLDE5NDApIj48dXNlIHhsaW5rOmhyZWY9IiNyZWN0LTAiLz48L2c+CjxnIHRyYW5zZm9ybT0idHJhbnNsYXRlKDY3OSwxOTQwKSI+PHVzZSB4bGluazpocmVmPSIjbHQtMCIvPjwvZz4KPGcgdHJhbnNmb3JtPSJ0cmFuc2xhdGUoNzc2LDE5NDApIj48dXNlIHhsaW5rOmhyZWY9IiNuX3JiLTAiLz48L2c+CjxnIHRyYW5zZm9ybT0idHJhbnNsYXRlKDg3MywxOTQwKSI+PHVzZSB4bGluazpocmVmPSIjYi0wIi8+PC9nPgo8ZyB0cmFuc2Zvcm09InRyYW5zbGF0ZSgxMDY3LDE5NDApIj48dXNlIHhsaW5rOmhyZWY9IiNlbXB0eS0wIi8+PC9nPgo8ZyB0cmFuc2Zvcm09InRyYW5zbGF0ZSgxMzU4LDE5NDApIj48dXNlIHhsaW5rOmhyZWY9IiNiLTAiLz48L2c+CjxnIHRyYW5zZm9ybT0idHJhbnNsYXRlKDE3NDYsMTk0MCkiPjx1c2UgeGxpbms6aHJlZj0iI2VtcHR5LTAiLz48L2c+CjxnIHRyYW5zZm9ybT0idHJhbnNsYXRlKDE5NDAsMTk0MCkiPjx1c2UgeGxpbms6aHJlZj0iI3JlY3QtMCIvPjwvZz4KPGcgdHJhbnNmb3JtPSJ0cmFuc2xhdGUoMjAzNywxOTQwKSI+PHVzZSB4bGluazpocmVmPSIjcmVjdC0wIi8+PC9nPgo8ZyB0cmFuc2Zvcm09InRyYW5zbGF0ZSgyMTM0LDE5NDApIj48dXNlIHhsaW5rOmhyZWY9IiNyZWN0LTAiLz48L2c+CjxnIHRyYW5zZm9ybT0idHJhbnNsYXRlKDIyMzEsMTk0MCkiPjx1c2UgeGxpbms6aHJlZj0iI3JlY3QtMCIvPjwvZz4KPGcgdHJhbnNmb3JtPSJ0cmFuc2xhdGUoMjMyOCwxOTQwKSI+PHVzZSB4bGluazpocmVmPSIjcmVjdC0wIi8+PC9nPgo8ZyB0cmFuc2Zvcm09InRyYW5zbGF0ZSgyNTIyLDE5NDApIj48dXNlIHhsaW5rOmhyZWY9IiNlbXB0eS0wIi8+PC9nPgo8ZyB0cmFuc2Zvcm09InRyYW5zbGF0ZSg3NzYsMjAzNykiPjx1c2UgeGxpbms6aHJlZj0iI3ItMCIvPjwvZz4KPGcgdHJhbnNmb3JtPSJ0cmFuc2xhdGUoODczLDIwMzcpIj48dXNlIHhsaW5rOmhyZWY9IiNyZWN0LTAiLz48L2c+CjxnIHRyYW5zZm9ybT0idHJhbnNsYXRlKDk3MCwyMDM3KSI+PHVzZSB4bGluazpocmVmPSIjbGItMCIvPjwvZz4KPGcgdHJhbnNmb3JtPSJ0cmFuc2xhdGUoMTE2NCwyMDM3KSI+PHVzZSB4bGluazpocmVmPSIjZW1wdHktMCIvPjwvZz4KPGcgdHJhbnNmb3JtPSJ0cmFuc2xhdGUoMTM1OCwyMDM3KSI+PHVzZSB4bGluazpocmVmPSIjdC0wIi8+PC9nPgo8ZyB0cmFuc2Zvcm09InRyYW5zbGF0ZSgxNjQ5LDIwMzcpIj48dXNlIHhsaW5rOmhyZWY9IiNiLTAiLz48L2c+CjxnIHRyYW5zZm9ybT0idHJhbnNsYXRlKDE4NDMsMjAzNykiPjx1c2UgeGxpbms6aHJlZj0iI25fcmItMCIvPjwvZz4KPGcgdHJhbnNmb3JtPSJ0cmFuc2xhdGUoMTk0MCwyMDM3KSI+PHVzZSB4bGluazpocmVmPSIjcmVjdC0wIi8+PC9nPgo8ZyB0cmFuc2Zvcm09InRyYW5zbGF0ZSgyMzI4LDIwMzcpIj48dXNlIHhsaW5rOmhyZWY9IiNyZWN0LTAiLz48L2c+CjxnIHRyYW5zZm9ybT0idHJhbnNsYXRlKDI0MjUsMjAzNykiPjx1c2UgeGxpbms6aHJlZj0iI2wtMCIvPjwvZz4KPGcgdHJhbnNmb3JtPSJ0cmFuc2xhdGUoMjYxOSwyMDM3KSI+PHVzZSB4bGluazpocmVmPSIjcmItMCIvPjwvZz4KPGcgdHJhbnNmb3JtPSJ0cmFuc2xhdGUoMjcxNiwyMDM3KSI+PHVzZSB4bGluazpocmVmPSIjbC0wIi8+PC9nPgo8ZyB0cmFuc2Zvcm09InRyYW5zbGF0ZSg4NzMsMjEzNCkiPjx1c2UgeGxpbms6aHJlZj0iI3J0LTAiLz48L2c+CjxnIHRyYW5zZm9ybT0idHJhbnNsYXRlKDk3MCwyMTM0KSI+PHVzZSB4bGluazpocmVmPSIjcmVjdC0wIi8+PC9nPgo8ZyB0cmFuc2Zvcm09InRyYW5zbGF0ZSgxMDY3LDIxMzQpIj48dXNlIHhsaW5rOmhyZWY9IiNsYi0wIi8+PC9nPgo8ZyB0cmFuc2Zvcm09InRyYW5zbGF0ZSgxMjYxLDIxMzQpIj48dXNlIHhsaW5rOmhyZWY9IiNlbXB0eS0wIi8+PC9nPgo8ZyB0cmFuc2Zvcm09InRyYW5zbGF0ZSgxNjQ5LDIxMzQpIj48dXNlIHhsaW5rOmhyZWY9IiNyZWN0LTAiLz48L2c+CjxnIHRyYW5zZm9ybT0idHJhbnNsYXRlKDE4NDMsMjEzNCkiPjx1c2UgeGxpbms6aHJlZj0iI3JiLTAiLz48L2c+CjxnIHRyYW5zZm9ybT0idHJhbnNsYXRlKDE5NDAsMjEzNCkiPjx1c2UgeGxpbms6aHJlZj0iI3JlY3QtMCIvPjwvZz4KPGcgdHJhbnNmb3JtPSJ0cmFuc2xhdGUoMjEzNCwyMTM0KSI+PHVzZSB4bGluazpocmVmPSIjZW1wdHktMCIvPjwvZz4KPGcgdHJhbnNmb3JtPSJ0cmFuc2xhdGUoMjMyOCwyMTM0KSI+PHVzZSB4bGluazpocmVmPSIjcmVjdC0wIi8+PC9nPgo8ZyB0cmFuc2Zvcm09InRyYW5zbGF0ZSgyNjE5LDIxMzQpIj48dXNlIHhsaW5rOmhyZWY9IiN0LTAiLz48L2c+CjxnIHRyYW5zZm9ybT0idHJhbnNsYXRlKDk3MCwyMjMxKSI+PHVzZSB4bGluazpocmVmPSIjcmVjdC0wIi8+PC9nPgo8ZyB0cmFuc2Zvcm09InRyYW5zbGF0ZSgxMDY3LDIyMzEpIj48dXNlIHhsaW5rOmhyZWY9IiNyZWN0LTAiLz48L2c+CjxnIHRyYW5zZm9ybT0idHJhbnNsYXRlKDExNjQsMjIzMSkiPjx1c2UgeGxpbms6aHJlZj0iI2wtMCIvPjwvZz4KPGcgdHJhbnNmb3JtPSJ0cmFuc2xhdGUoMTY0OSwyMjMxKSI+PHVzZSB4bGluazpocmVmPSIjcmVjdC0wIi8+PC9nPgo8ZyB0cmFuc2Zvcm09InRyYW5zbGF0ZSgxODQzLDIyMzEpIj48dXNlIHhsaW5rOmhyZWY9IiNydC0wIi8+PC9nPgo8ZyB0cmFuc2Zvcm09InRyYW5zbGF0ZSgxOTQwLDIyMzEpIj48dXNlIHhsaW5rOmhyZWY9IiNyZWN0LTAiLz48L2c+CjxnIHRyYW5zZm9ybT0idHJhbnNsYXRlKDIyMzEsMjIzMSkiPjx1c2UgeGxpbms6aHJlZj0iI25fcmItMCIvPjwvZz4KPGcgdHJhbnNmb3JtPSJ0cmFuc2xhdGUoMjMyOCwyMjMxKSI+PHVzZSB4bGluazpocmVmPSIjcmVjdC0wIi8+PC9nPgo8ZyB0cmFuc2Zvcm09InRyYW5zbGF0ZSgyNDI1LDIyMzEpIj48dXNlIHhsaW5rOmhyZWY9IiNsYi0wIi8+PC9nPgo8ZyB0cmFuc2Zvcm09InRyYW5zbGF0ZSgyNjE5LDIyMzEpIj48dXNlIHhsaW5rOmhyZWY9IiNuX3JiLTAiLz48L2c+CjxnIHRyYW5zZm9ybT0idHJhbnNsYXRlKDI3MTYsMjIzMSkiPjx1c2UgeGxpbms6aHJlZj0iI2ItMCIvPjwvZz4KPGcgdHJhbnNmb3JtPSJ0cmFuc2xhdGUoNzc2LDIzMjgpIj48dXNlIHhsaW5rOmhyZWY9IiNiLTAiLz48L2c+CjxnIHRyYW5zZm9ybT0idHJhbnNsYXRlKDk3MCwyMzI4KSI+PHVzZSB4bGluazpocmVmPSIjcmVjdC0wIi8+PC9nPgo8ZyB0cmFuc2Zvcm09InRyYW5zbGF0ZSgxMzU4LDIzMjgpIj48dXNlIHhsaW5rOmhyZWY9IiNyLTAiLz48L2c+CjxnIHRyYW5zZm9ybT0idHJhbnNsYXRlKDE0NTUsMjMyOCkiPjx1c2UgeGxpbms6aHJlZj0iI2xiLTAiLz48L2c+CjxnIHRyYW5zZm9ybT0idHJhbnNsYXRlKDE1NTIsMjMyOCkiPjx1c2UgeGxpbms6aHJlZj0iI25fcmItMCIvPjwvZz4KPGcgdHJhbnNmb3JtPSJ0cmFuc2xhdGUoMTY0OSwyMzI4KSI+PHVzZSB4bGluazpocmVmPSIjcmVjdC0wIi8+PC9nPgo8ZyB0cmFuc2Zvcm09InRyYW5zbGF0ZSgxOTQwLDIzMjgpIj48dXNlIHhsaW5rOmhyZWY9IiNyZWN0LTAiLz48L2c+CjxnIHRyYW5zZm9ybT0idHJhbnNsYXRlKDIwMzcsMjMyOCkiPjx1c2UgeGxpbms6aHJlZj0iI3JlY3QtMCIvPjwvZz4KPGcgdHJhbnNmb3JtPSJ0cmFuc2xhdGUoMjEzNCwyMzI4KSI+PHVzZSB4bGluazpocmVmPSIjcmVjdC0wIi8+PC9nPgo8ZyB0cmFuc2Zvcm09InRyYW5zbGF0ZSgyMjMxLDIzMjgpIj48dXNlIHhsaW5rOmhyZWY9IiNyZWN0LTAiLz48L2c+CjxnIHRyYW5zZm9ybT0idHJhbnNsYXRlKDIzMjgsMjMyOCkiPjx1c2UgeGxpbms6aHJlZj0iI3JlY3QtMCIvPjwvZz4KPGcgdHJhbnNmb3JtPSJ0cmFuc2xhdGUoMjQyNSwyMzI4KSI+PHVzZSB4bGluazpocmVmPSIjcmVjdC0wIi8+PC9nPgo8ZyB0cmFuc2Zvcm09InRyYW5zbGF0ZSgyNTIyLDIzMjgpIj48dXNlIHhsaW5rOmhyZWY9IiNyZWN0LTAiLz48L2c+CjxnIHRyYW5zZm9ybT0idHJhbnNsYXRlKDI2MTksMjMyOCkiPjx1c2UgeGxpbms6aHJlZj0iI3JlY3QtMCIvPjwvZz4KPGcgdHJhbnNmb3JtPSJ0cmFuc2xhdGUoMjcxNiwyMzI4KSI+PHVzZSB4bGluazpocmVmPSIjbHQtMCIvPjwvZz4KPGcgdHJhbnNmb3JtPSJ0cmFuc2xhdGUoNzc2LDI0MjUpIj48dXNlIHhsaW5rOmhyZWY9IiNyZWN0LTAiLz48L2c+CjxnIHRyYW5zZm9ybT0idHJhbnNsYXRlKDk3MCwyNDI1KSI+PHVzZSB4bGluazpocmVmPSIjcnQtMCIvPjwvZz4KPGcgdHJhbnNmb3JtPSJ0cmFuc2xhdGUoMTA2NywyNDI1KSI+PHVzZSB4bGluazpocmVmPSIjbC0wIi8+PC9nPgo8ZyB0cmFuc2Zvcm09InRyYW5zbGF0ZSgxNDU1LDI0MjUpIj48dXNlIHhsaW5rOmhyZWY9IiNyZWN0LTAiLz48L2c+CjxnIHRyYW5zZm9ybT0idHJhbnNsYXRlKDE1NTIsMjQyNSkiPjx1c2UgeGxpbms6aHJlZj0iI3JlY3QtMCIvPjwvZz4KPGcgdHJhbnNmb3JtPSJ0cmFuc2xhdGUoMTY0OSwyNDI1KSI+PHVzZSB4bGluazpocmVmPSIjcmVjdC0wIi8+PC9nPgo8ZyB0cmFuc2Zvcm09InRyYW5zbGF0ZSgxODQzLDI0MjUpIj48dXNlIHhsaW5rOmhyZWY9IiNyYi0wIi8+PC9nPgo8ZyB0cmFuc2Zvcm09InRyYW5zbGF0ZSgxOTQwLDI0MjUpIj48dXNlIHhsaW5rOmhyZWY9IiNyZWN0LTAiLz48L2c+CjxnIHRyYW5zZm9ybT0idHJhbnNsYXRlKDIwMzcsMjQyNSkiPjx1c2UgeGxpbms6aHJlZj0iI3JlY3QtMCIvPjwvZz4KPGcgdHJhbnNmb3JtPSJ0cmFuc2xhdGUoMjIzMSwyNDI1KSI+PHVzZSB4bGluazpocmVmPSIjcmVjdC0wIi8+PC9nPgo8ZyB0cmFuc2Zvcm09InRyYW5zbGF0ZSgyNDI1LDI0MjUpIj48dXNlIHhsaW5rOmhyZWY9IiNyZWN0LTAiLz48L2c+CjxnIHRyYW5zZm9ybT0idHJhbnNsYXRlKDI1MjIsMjQyNSkiPjx1c2UgeGxpbms6aHJlZj0iI3JlY3QtMCIvPjwvZz4KPGcgdHJhbnNmb3JtPSJ0cmFuc2xhdGUoNzc2LDI1MjIpIj48dXNlIHhsaW5rOmhyZWY9IiN0LTAiLz48L2c+CjxnIHRyYW5zZm9ybT0idHJhbnNsYXRlKDEzNTgsMjUyMikiPjx1c2UgeGxpbms6aHJlZj0iI3ItMCIvPjwvZz4KPGcgdHJhbnNmb3JtPSJ0cmFuc2xhdGUoMTQ1NSwyNTIyKSI+PHVzZSB4bGluazpocmVmPSIjbHQtMCIvPjwvZz4KPGcgdHJhbnNmb3JtPSJ0cmFuc2xhdGUoMTY0OSwyNTIyKSI+PHVzZSB4bGluazpocmVmPSIjcmVjdC0wIi8+PC9nPgo8ZyB0cmFuc2Zvcm09InRyYW5zbGF0ZSgxODQzLDI1MjIpIj48dXNlIHhsaW5rOmhyZWY9IiNyZWN0LTAiLz48L2c+CjxnIHRyYW5zZm9ybT0idHJhbnNsYXRlKDE5NDAsMjUyMikiPjx1c2UgeGxpbms6aHJlZj0iI3JlY3QtMCIvPjwvZz4KPGcgdHJhbnNmb3JtPSJ0cmFuc2xhdGUoMjAzNywyNTIyKSI+PHVzZSB4bGluazpocmVmPSIjcmVjdC0wIi8+PC9nPgo8ZyB0cmFuc2Zvcm09InRyYW5zbGF0ZSgyMTM0LDI1MjIpIj48dXNlIHhsaW5rOmhyZWY9IiNyZWN0LTAiLz48L2c+CjxnIHRyYW5zZm9ybT0idHJhbnNsYXRlKDIyMzEsMjUyMikiPjx1c2UgeGxpbms6aHJlZj0iI3JlY3QtMCIvPjwvZz4KPGcgdHJhbnNmb3JtPSJ0cmFuc2xhdGUoMjMyOCwyNTIyKSI+PHVzZSB4bGluazpocmVmPSIjcmVjdC0wIi8+PC9nPgo8ZyB0cmFuc2Zvcm09InRyYW5zbGF0ZSgyNDI1LDI1MjIpIj48dXNlIHhsaW5rOmhyZWY9IiNyZWN0LTAiLz48L2c+CjxnIHRyYW5zZm9ybT0idHJhbnNsYXRlKDI1MjIsMjUyMikiPjx1c2UgeGxpbms6aHJlZj0iI3JlY3QtMCIvPjwvZz4KPGcgdHJhbnNmb3JtPSJ0cmFuc2xhdGUoMjYxOSwyNTIyKSI+PHVzZSB4bGluazpocmVmPSIjbGItMCIvPjwvZz4KPGcgdHJhbnNmb3JtPSJ0cmFuc2xhdGUoOTcwLDI2MTkpIj48dXNlIHhsaW5rOmhyZWY9IiNyLTAiLz48L2c+CjxnIHRyYW5zZm9ybT0idHJhbnNsYXRlKDEwNjcsMjYxOSkiPjx1c2UgeGxpbms6aHJlZj0iI2wtMCIvPjwvZz4KPGcgdHJhbnNmb3JtPSJ0cmFuc2xhdGUoMTE2NCwyNjE5KSI+PHVzZSB4bGluazpocmVmPSIjbl9yYi0wIi8+PC9nPgo8ZyB0cmFuc2Zvcm09InRyYW5zbGF0ZSgxMjYxLDI2MTkpIj48dXNlIHhsaW5rOmhyZWY9IiNiLTAiLz48L2c+CjxnIHRyYW5zZm9ybT0idHJhbnNsYXRlKDE1NTIsMjYxOSkiPjx1c2UgeGxpbms6aHJlZj0iI3ItMCIvPjwvZz4KPGcgdHJhbnNmb3JtPSJ0cmFuc2xhdGUoMTY0OSwyNjE5KSI+PHVzZSB4bGluazpocmVmPSIjbHQtMCIvPjwvZz4KPGcgdHJhbnNmb3JtPSJ0cmFuc2xhdGUoMTg0MywyNjE5KSI+PHVzZSB4bGluazpocmVmPSIjcnQtMCIvPjwvZz4KPGcgdHJhbnNmb3JtPSJ0cmFuc2xhdGUoMTk0MCwyNjE5KSI+PHVzZSB4bGluazpocmVmPSIjcmVjdC0wIi8+PC9nPgo8ZyB0cmFuc2Zvcm09InRyYW5zbGF0ZSgyMDM3LDI2MTkpIj48dXNlIHhsaW5rOmhyZWY9IiNyZWN0LTAiLz48L2c+CjxnIHRyYW5zZm9ybT0idHJhbnNsYXRlKDIxMzQsMjYxOSkiPjx1c2UgeGxpbms6aHJlZj0iI2x0LTAiLz48L2c+CjxnIHRyYW5zZm9ybT0idHJhbnNsYXRlKDIzMjgsMjYxOSkiPjx1c2UgeGxpbms6aHJlZj0iI3JlY3QtMCIvPjwvZz4KPGcgdHJhbnNmb3JtPSJ0cmFuc2xhdGUoMjYxOSwyNjE5KSI+PHVzZSB4bGluazpocmVmPSIjdC0wIi8+PC9nPgo8ZyB0cmFuc2Zvcm09InRyYW5zbGF0ZSgxMTY0LDI3MTYpIj48dXNlIHhsaW5rOmhyZWY9IiNyLTAiLz48L2c+CjxnIHRyYW5zZm9ybT0idHJhbnNsYXRlKDEyNjEsMjcxNikiPjx1c2UgeGxpbms6aHJlZj0iI3JlY3QtMCIvPjwvZz4KPGcgdHJhbnNmb3JtPSJ0cmFuc2xhdGUoMTM1OCwyNzE2KSI+PHVzZSB4bGluazpocmVmPSIjbC0wIi8+PC9nPgo8ZyB0cmFuc2Zvcm09InRyYW5zbGF0ZSgyMDM3LDI3MTYpIj48dXNlIHhsaW5rOmhyZWY9IiN0LTAiLz48L2c+CjxnIHRyYW5zZm9ybT0idHJhbnNsYXRlKDIzMjgsMjcxNikiPjx1c2UgeGxpbms6aHJlZj0iI3J0LTAiLz48L2c+CjxnIHRyYW5zZm9ybT0idHJhbnNsYXRlKDI0MjUsMjcxNikiPjx1c2UgeGxpbms6aHJlZj0iI3JlY3QtMCIvPjwvZz4KPGcgdHJhbnNmb3JtPSJ0cmFuc2xhdGUoMjUyMiwyNzE2KSI+PHVzZSB4bGluazpocmVmPSIjbC0wIi8+PC9nPgo8dXNlIGZpbGwtcnVsZT0iZXZlbm9kZCIgdHJhbnNmb3JtPSJ0cmFuc2xhdGUoMCwwKSIgeGxpbms6aHJlZj0iI3BvaW50LTAiLz4KPHVzZSBmaWxsLXJ1bGU9ImV2ZW5vZGQiIHRyYW5zZm9ybT0idHJhbnNsYXRlKDIxMTIsMCkiIHhsaW5rOmhyZWY9IiNwb2ludC0wIi8+Cjx1c2UgZmlsbC1ydWxlPSJldmVub2RkIiB0cmFuc2Zvcm09InRyYW5zbGF0ZSgwLDIxMTIpIiB4bGluazpocmVmPSIjcG9pbnQtMCIvPgogICAgPC9nPgogIDwvc3ZnPg==">
            <a:extLst>
              <a:ext uri="{FF2B5EF4-FFF2-40B4-BE49-F238E27FC236}">
                <a16:creationId xmlns:a16="http://schemas.microsoft.com/office/drawing/2014/main" id="{B70F19DC-FBED-49CF-B8D0-CB8BAF251B2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252F22D-AD53-46C4-A8B4-DC696B81A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8752" y="2894951"/>
            <a:ext cx="3597924" cy="359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704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58E4E96-2F4B-4437-880E-40FE4F62D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256" y="1231902"/>
            <a:ext cx="6712744" cy="561498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71023"/>
            <a:ext cx="4361815" cy="414655"/>
          </a:xfrm>
        </p:spPr>
        <p:txBody>
          <a:bodyPr>
            <a:normAutofit fontScale="90000"/>
          </a:bodyPr>
          <a:lstStyle/>
          <a:p>
            <a:r>
              <a:rPr lang="ru-RU" sz="27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Проблема</a:t>
            </a:r>
            <a:endParaRPr lang="en-US" sz="240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  <a:cs typeface="Times New Roman" panose="0202060305040502030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389697"/>
            <a:ext cx="6577013" cy="14289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>
                <a:latin typeface="Arial" panose="020B0604020202020204" pitchFamily="34" charset="0"/>
                <a:cs typeface="Arial" panose="020B0604020202020204" pitchFamily="34" charset="0"/>
              </a:rPr>
              <a:t>Жители регионов хотят напрямую информировать органы регионального управления о своих проблемах, лежащих в области ответственности соответствующих органов, получать обратную связь по их решению и выражать мнение по нему, но не имеют такой возможности.</a:t>
            </a:r>
            <a:endParaRPr lang="en-US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838200" y="3529568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Конкретизация проблемы</a:t>
            </a:r>
            <a:endParaRPr lang="en-US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838200" y="4039395"/>
            <a:ext cx="4869656" cy="18756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buAutoNum type="arabicPeriod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Недоступность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каналов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обратной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связи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Tx/>
              <a:buAutoNum type="arabicPeriod"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Несоответствующая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реакция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общественные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запросы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ожидания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ввиду н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е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понимания озабоченностей граждан.</a:t>
            </a: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0C554BE-4A0B-4599-95AA-7BD543D498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48" b="8849"/>
          <a:stretch/>
        </p:blipFill>
        <p:spPr>
          <a:xfrm>
            <a:off x="2830941" y="2050255"/>
            <a:ext cx="9546797" cy="4986339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144755"/>
            <a:ext cx="4855369" cy="563880"/>
          </a:xfrm>
        </p:spPr>
        <p:txBody>
          <a:bodyPr>
            <a:noAutofit/>
          </a:bodyPr>
          <a:lstStyle/>
          <a:p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Задаваемые вопросы гражданам (жителям г. Брянск)</a:t>
            </a: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388144" y="1981120"/>
            <a:ext cx="5755479" cy="3662990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ru-RU" sz="2000">
                <a:latin typeface="Arial" panose="020B0604020202020204" pitchFamily="34" charset="0"/>
                <a:cs typeface="Arial" panose="020B0604020202020204" pitchFamily="34" charset="0"/>
              </a:rPr>
              <a:t>Как давно Вы или Ваши знакомые взаимодействовали с органами региональными  управления?</a:t>
            </a:r>
          </a:p>
          <a:p>
            <a:pPr marL="457200" indent="-4572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В какие именно органы Вы обращались?</a:t>
            </a:r>
          </a:p>
          <a:p>
            <a:pPr marL="457200" indent="-4572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С какой целью Вы обращались?</a:t>
            </a:r>
          </a:p>
          <a:p>
            <a:pPr marL="457200" indent="-4572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Какой способ Вы использовали для обращения?</a:t>
            </a:r>
          </a:p>
          <a:p>
            <a:pPr marL="457200" indent="-4572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Ваше обращение требовало срочной реакции?</a:t>
            </a:r>
          </a:p>
          <a:p>
            <a:pPr marL="457200" indent="-4572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Вы остались довольны ответом на Ваше обращение и скорость его получения?</a:t>
            </a:r>
          </a:p>
          <a:p>
            <a:pPr marL="457200" indent="-4572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Вы смогли оценить качество принятых мер?</a:t>
            </a:r>
          </a:p>
          <a:p>
            <a:pPr marL="457200" indent="-457200">
              <a:buAutoNum type="arabicPeriod"/>
            </a:pP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388144" y="5816587"/>
            <a:ext cx="5476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Опрос, который можно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было пройти онлайн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https://clck.ru/3FTxEj</a:t>
            </a:r>
            <a:endParaRPr lang="ru-RU" altLang="ru-RU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DE0BFC-D3FD-4DD0-BF2D-05F169DBDA58}"/>
              </a:ext>
            </a:extLst>
          </p:cNvPr>
          <p:cNvSpPr txBox="1"/>
          <p:nvPr/>
        </p:nvSpPr>
        <p:spPr>
          <a:xfrm>
            <a:off x="838200" y="585786"/>
            <a:ext cx="43695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Проблемное интервью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74C2408-352A-4A3A-BA2C-5F128A85DE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14" t="3438" r="19143" b="7083"/>
          <a:stretch/>
        </p:blipFill>
        <p:spPr>
          <a:xfrm>
            <a:off x="5972174" y="1169819"/>
            <a:ext cx="6276975" cy="5766762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573088"/>
            <a:ext cx="5305425" cy="538480"/>
          </a:xfrm>
        </p:spPr>
        <p:txBody>
          <a:bodyPr>
            <a:normAutofit fontScale="90000"/>
          </a:bodyPr>
          <a:lstStyle/>
          <a:p>
            <a:r>
              <a:rPr lang="ru-RU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Отклик опрашенной группы</a:t>
            </a:r>
            <a:endParaRPr lang="en-US" altLang="en-US" sz="2665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  <a:cs typeface="Times New Roman" panose="020206030504050203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1016794" y="1857692"/>
            <a:ext cx="3669505" cy="372872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Проголосовало 100+ горожан! Полученные ответы размещены в виде </a:t>
            </a: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-таблицы.</a:t>
            </a:r>
          </a:p>
          <a:p>
            <a:pPr marL="0" indent="0" algn="ctr">
              <a:buNone/>
            </a:pPr>
            <a:endParaRPr lang="ru-RU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ru-RU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Результаты можно посмотреть по ссылке</a:t>
            </a: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alt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https://clck.ru/3FTxFm</a:t>
            </a:r>
            <a:endParaRPr lang="ru-RU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09E095-4151-439F-BF72-812E6D357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7839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Вовлеченные лица</a:t>
            </a:r>
            <a:endParaRPr lang="ru-RU" sz="240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9881D7-0DA2-452C-BB31-0F742E12C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449" y="1222792"/>
            <a:ext cx="7481297" cy="5358217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748510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7354" y="429418"/>
            <a:ext cx="5530533" cy="727075"/>
          </a:xfrm>
        </p:spPr>
        <p:txBody>
          <a:bodyPr>
            <a:noAutofit/>
          </a:bodyPr>
          <a:lstStyle/>
          <a:p>
            <a:r>
              <a:rPr lang="en-US" altLang="en-US" sz="2400" err="1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Правовые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 err="1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аспекты</a:t>
            </a:r>
            <a:r>
              <a:rPr lang="en-US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</a:t>
            </a:r>
            <a:r>
              <a:rPr lang="en-US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проблемы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339249" y="1317625"/>
            <a:ext cx="6597332" cy="5180330"/>
          </a:xfrm>
        </p:spPr>
        <p:txBody>
          <a:bodyPr>
            <a:noAutofit/>
          </a:bodyPr>
          <a:lstStyle/>
          <a:p>
            <a:r>
              <a:rPr lang="ru-RU" sz="2000" i="1">
                <a:latin typeface="Arial" panose="020B0604020202020204" pitchFamily="34" charset="0"/>
                <a:cs typeface="Arial" panose="020B0604020202020204" pitchFamily="34" charset="0"/>
              </a:rPr>
              <a:t>Конституционное право на обращение: </a:t>
            </a:r>
            <a:r>
              <a:rPr lang="ru-RU" sz="2000">
                <a:latin typeface="Arial" panose="020B0604020202020204" pitchFamily="34" charset="0"/>
                <a:cs typeface="Arial" panose="020B0604020202020204" pitchFamily="34" charset="0"/>
              </a:rPr>
              <a:t>Конституция РФ гарантирует право граждан на обращения в органы власти. </a:t>
            </a:r>
          </a:p>
          <a:p>
            <a:r>
              <a:rPr lang="ru-RU" sz="2000" i="1">
                <a:latin typeface="Arial" panose="020B0604020202020204" pitchFamily="34" charset="0"/>
                <a:cs typeface="Arial" panose="020B0604020202020204" pitchFamily="34" charset="0"/>
              </a:rPr>
              <a:t>Государственная подотчетность и ответственность: </a:t>
            </a:r>
            <a:r>
              <a:rPr lang="ru-RU" sz="2000">
                <a:latin typeface="Arial" panose="020B0604020202020204" pitchFamily="34" charset="0"/>
                <a:cs typeface="Arial" panose="020B0604020202020204" pitchFamily="34" charset="0"/>
              </a:rPr>
              <a:t>Законодательство требует от органов регионального управления подотчетности перед гражданами.</a:t>
            </a:r>
          </a:p>
          <a:p>
            <a:pPr marL="0" indent="0">
              <a:buNone/>
            </a:pPr>
            <a:endParaRPr lang="ru-RU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sz="2000">
                <a:latin typeface="Arial" panose="020B0604020202020204" pitchFamily="34" charset="0"/>
                <a:cs typeface="Arial" panose="020B0604020202020204" pitchFamily="34" charset="0"/>
              </a:rPr>
              <a:t>А также:</a:t>
            </a:r>
          </a:p>
          <a:p>
            <a:r>
              <a:rPr lang="ru-RU" sz="2000" i="1">
                <a:latin typeface="Arial" panose="020B0604020202020204" pitchFamily="34" charset="0"/>
                <a:cs typeface="Arial" panose="020B0604020202020204" pitchFamily="34" charset="0"/>
              </a:rPr>
              <a:t>Защита прав граждан: </a:t>
            </a:r>
            <a:r>
              <a:rPr lang="ru-RU" sz="2000">
                <a:latin typeface="Arial" panose="020B0604020202020204" pitchFamily="34" charset="0"/>
                <a:cs typeface="Arial" panose="020B0604020202020204" pitchFamily="34" charset="0"/>
              </a:rPr>
              <a:t>Граждане имеют право на качественные услуги от органов регионального управления. </a:t>
            </a:r>
          </a:p>
          <a:p>
            <a:r>
              <a:rPr lang="ru-RU" sz="2000" i="1">
                <a:latin typeface="Arial" panose="020B0604020202020204" pitchFamily="34" charset="0"/>
                <a:cs typeface="Arial" panose="020B0604020202020204" pitchFamily="34" charset="0"/>
              </a:rPr>
              <a:t>Информация как общественное благо: </a:t>
            </a:r>
            <a:r>
              <a:rPr lang="ru-RU" sz="2000">
                <a:latin typeface="Arial" panose="020B0604020202020204" pitchFamily="34" charset="0"/>
                <a:cs typeface="Arial" panose="020B0604020202020204" pitchFamily="34" charset="0"/>
              </a:rPr>
              <a:t>Местные власти обязаны учитывать общественные интересы, а их публичные высказывания должны отражать мнение граждан.</a:t>
            </a:r>
            <a:endParaRPr lang="en-US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D4AEFF5-5528-449F-8A10-FED0FC8F9A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01" r="18921"/>
          <a:stretch/>
        </p:blipFill>
        <p:spPr>
          <a:xfrm>
            <a:off x="6936581" y="1317625"/>
            <a:ext cx="4916170" cy="5180330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6" y="172244"/>
            <a:ext cx="6234113" cy="1325880"/>
          </a:xfrm>
        </p:spPr>
        <p:txBody>
          <a:bodyPr>
            <a:normAutofit fontScale="90000"/>
          </a:bodyPr>
          <a:lstStyle/>
          <a:p>
            <a:r>
              <a:rPr lang="en-US" altLang="en-US" sz="2665" err="1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Способы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связи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с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2665" err="1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госслужащими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органов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регионального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2665" err="1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управления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в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2665" err="1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настоящий</a:t>
            </a:r>
            <a:r>
              <a:rPr lang="en-US" altLang="ru-RU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2665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  <a:sym typeface="+mn-ea"/>
              </a:rPr>
              <a:t>момент</a:t>
            </a:r>
            <a:endParaRPr lang="ru-RU" altLang="en-US" sz="2665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28650" y="1509236"/>
            <a:ext cx="4050506" cy="5060156"/>
          </a:xfrm>
        </p:spPr>
        <p:txBody>
          <a:bodyPr>
            <a:noAutofit/>
          </a:bodyPr>
          <a:lstStyle/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Письменные обращения.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Личный прием граждан.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Телефонные горячие линии.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Интернет-платформы (официальные сайты).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Портал «госуслуг».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Мобильные приложения.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Социальные сети.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Общественные мероприятия.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Системы «умного города».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Обращения к депутатам.</a:t>
            </a:r>
          </a:p>
          <a:p>
            <a:pPr marL="342900" indent="-342900">
              <a:buAutoNum type="arabicPeriod"/>
            </a:pP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Интернет-платформа «Добродел» (только для Подмосковья)</a:t>
            </a:r>
            <a:endParaRPr lang="en-US" altLang="ru-RU" sz="20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9908E1-C1C8-48F2-B4FA-EF39E6EF563D}"/>
              </a:ext>
            </a:extLst>
          </p:cNvPr>
          <p:cNvSpPr txBox="1"/>
          <p:nvPr/>
        </p:nvSpPr>
        <p:spPr>
          <a:xfrm>
            <a:off x="5295900" y="1625600"/>
            <a:ext cx="193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>
                <a:latin typeface="Arial" panose="020B0604020202020204" pitchFamily="34" charset="0"/>
                <a:cs typeface="Arial" panose="020B0604020202020204" pitchFamily="34" charset="0"/>
              </a:rPr>
              <a:t>Недостатки</a:t>
            </a:r>
            <a:endParaRPr lang="ru-RU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1CFB6C-45BB-41A9-9D22-EC04455B260F}"/>
              </a:ext>
            </a:extLst>
          </p:cNvPr>
          <p:cNvSpPr txBox="1"/>
          <p:nvPr/>
        </p:nvSpPr>
        <p:spPr>
          <a:xfrm>
            <a:off x="5295900" y="2214741"/>
            <a:ext cx="67698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>
                <a:latin typeface="Arial" panose="020B0604020202020204" pitchFamily="34" charset="0"/>
                <a:cs typeface="Arial" panose="020B0604020202020204" pitchFamily="34" charset="0"/>
              </a:rPr>
              <a:t>Каждый из способов связи имеет значительные недостатки, начиная бюрократическими сложностями и заканчивая функциональному несоответствию представлений современного россиянина об удобстве средства связи или интернет-платформы.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D8AD441-F5A9-479C-AC5C-B90C531EC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156" y="4069659"/>
            <a:ext cx="7512843" cy="19951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7AAC60-E1CB-4F60-A9FB-E4CAF984E71F}"/>
              </a:ext>
            </a:extLst>
          </p:cNvPr>
          <p:cNvSpPr txBox="1"/>
          <p:nvPr/>
        </p:nvSpPr>
        <p:spPr>
          <a:xfrm>
            <a:off x="4679156" y="6195404"/>
            <a:ext cx="738663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>
                <a:latin typeface="Arial" panose="020B0604020202020204" pitchFamily="34" charset="0"/>
                <a:cs typeface="Arial" panose="020B0604020202020204" pitchFamily="34" charset="0"/>
              </a:rPr>
              <a:t>Интерфейс Администрации г. Новозыбков – 3-й город по населению в Брянской области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E47796-186B-41B0-9E2F-3C1D11A1A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804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Анализ проблемной области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DCA2D7-9EAF-4CD9-BB1E-D0723B04E8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2" t="4550" r="2049" b="2623"/>
          <a:stretch/>
        </p:blipFill>
        <p:spPr>
          <a:xfrm>
            <a:off x="7345" y="2137272"/>
            <a:ext cx="12184655" cy="364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96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34035"/>
            <a:ext cx="5257800" cy="648335"/>
          </a:xfrm>
        </p:spPr>
        <p:txBody>
          <a:bodyPr>
            <a:normAutofit/>
          </a:bodyPr>
          <a:lstStyle/>
          <a:p>
            <a:r>
              <a:rPr lang="ru-RU" altLang="en-US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Решение</a:t>
            </a:r>
            <a:r>
              <a:rPr lang="ru-RU" altLang="ru-RU" sz="240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Times New Roman" panose="02020603050405020304" charset="0"/>
              </a:rPr>
              <a:t> проблемы</a:t>
            </a:r>
            <a:endParaRPr lang="en-US" altLang="ru-RU" sz="240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  <a:cs typeface="Times New Roman" panose="020206030504050203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838200" y="1182370"/>
            <a:ext cx="10924540" cy="717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Создание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интернет</a:t>
            </a:r>
            <a:r>
              <a:rPr lang="en-US" altLang="ru-RU" sz="2000" err="1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ресурса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для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обратной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связи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работе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госслужащих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регионального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управления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838201" y="2319813"/>
            <a:ext cx="5257800" cy="41238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en-US" sz="2400" err="1">
                <a:latin typeface="Arial" panose="020B0604020202020204" pitchFamily="34" charset="0"/>
                <a:cs typeface="Arial" panose="020B0604020202020204" pitchFamily="34" charset="0"/>
              </a:rPr>
              <a:t>Цель</a:t>
            </a:r>
            <a:r>
              <a:rPr lang="en-US" altLang="ru-RU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ресурса</a:t>
            </a:r>
            <a:endParaRPr lang="ru-RU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Обеспечить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гражданам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жителям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региона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простой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централизованный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прозрачный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способ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сообщать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проблемах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регионального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уровня</a:t>
            </a:r>
            <a:r>
              <a:rPr lang="ru-RU" altLang="ru-RU" sz="2000">
                <a:latin typeface="Arial" panose="020B0604020202020204" pitchFamily="34" charset="0"/>
                <a:cs typeface="Arial" panose="020B0604020202020204" pitchFamily="34" charset="0"/>
              </a:rPr>
              <a:t> и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напрямую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выражать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мнение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работе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местных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властей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тем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самым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в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том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числе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усиливая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подотчетност</a:t>
            </a: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ь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чиновников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перед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обществом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предоставлять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возможность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для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значительного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роста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качества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работы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оказываемых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услуг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региональными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err="1">
                <a:latin typeface="Arial" panose="020B0604020202020204" pitchFamily="34" charset="0"/>
                <a:cs typeface="Arial" panose="020B0604020202020204" pitchFamily="34" charset="0"/>
              </a:rPr>
              <a:t>властями</a:t>
            </a:r>
            <a:r>
              <a:rPr lang="en-US" altLang="ru-RU" sz="2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ru-RU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07D9D6-6F27-4F45-AF5D-15394F477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9" t="1579" r="7317"/>
          <a:stretch/>
        </p:blipFill>
        <p:spPr>
          <a:xfrm>
            <a:off x="6300470" y="1900238"/>
            <a:ext cx="5342201" cy="4543425"/>
          </a:xfrm>
          <a:prstGeom prst="rect">
            <a:avLst/>
          </a:prstGeom>
          <a:solidFill>
            <a:schemeClr val="accent1">
              <a:alpha val="0"/>
            </a:schemeClr>
          </a:solidFill>
          <a:effectLst>
            <a:softEdge rad="3175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859</Words>
  <Application>Microsoft Office PowerPoint</Application>
  <PresentationFormat>Широкоэкранный</PresentationFormat>
  <Paragraphs>116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Tahoma</vt:lpstr>
      <vt:lpstr>Times New Roman</vt:lpstr>
      <vt:lpstr>Тема Office</vt:lpstr>
      <vt:lpstr>Презентация PowerPoint</vt:lpstr>
      <vt:lpstr>Проблема</vt:lpstr>
      <vt:lpstr>Задаваемые вопросы гражданам (жителям г. Брянск):</vt:lpstr>
      <vt:lpstr>Отклик опрашенной группы</vt:lpstr>
      <vt:lpstr>Вовлеченные лица</vt:lpstr>
      <vt:lpstr>Правовые аспекты проблемы</vt:lpstr>
      <vt:lpstr>Способы связи с госслужащими органов регионального управления в настоящий момент</vt:lpstr>
      <vt:lpstr>Анализ проблемной области</vt:lpstr>
      <vt:lpstr>Решение проблемы</vt:lpstr>
      <vt:lpstr>Интернет-ресурс будет включать</vt:lpstr>
      <vt:lpstr>Преимущества решения проблемы через данный ресурс</vt:lpstr>
      <vt:lpstr>Конкретные категории госслужащих, которые в первую очередь будут привлечены к платформе</vt:lpstr>
      <vt:lpstr>Вклад в формирование положительного имиджа регионов и региональной власти</vt:lpstr>
      <vt:lpstr>Презентация PowerPoint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Print</dc:creator>
  <cp:lastModifiedBy>Vladislav Pl.</cp:lastModifiedBy>
  <cp:revision>34</cp:revision>
  <dcterms:created xsi:type="dcterms:W3CDTF">2021-11-29T10:22:00Z</dcterms:created>
  <dcterms:modified xsi:type="dcterms:W3CDTF">2024-12-27T06:09:28Z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2947481E51F74F698D04B886C50CDB96_12</vt:lpwstr>
  </property>
  <property fmtid="{D5CDD505-2E9C-101B-9397-08002B2CF9AE}" pid="3" name="KSOProductBuildVer">
    <vt:lpwstr>1049-12.2.0.19307</vt:lpwstr>
  </property>
</Properties>
</file>

<file path=docProps/thumbnail.jpeg>
</file>